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5" r:id="rId4"/>
    <p:sldId id="270" r:id="rId5"/>
    <p:sldId id="272" r:id="rId6"/>
    <p:sldId id="269" r:id="rId7"/>
    <p:sldId id="274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85D3-4ADF-4A07-90D1-68FF2DFB15DC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92BA-418B-4D06-AB01-82B40D42E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0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A984-314F-4206-BDB4-A7D84E98D689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301BC-D3EF-4CA7-848B-D36C612AD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63F1-145B-4C2D-A0FB-AD555843596A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0FF1C-6E44-4EB7-A93C-9D5663C5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3945-69A6-4236-B8FC-1D705E318F9E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D23F-F75B-42C8-9EDB-38A6352BB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5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BA0C-5A4B-46C2-881A-77354F6900B4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12D7-54B3-4DA1-8E81-79B6AB6E7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4A2F-74F2-402D-9275-D749829817E6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5B93F-D2B7-460B-A033-CD380465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561D-FB41-4F24-AA60-032C093725BD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3BF4-3078-410C-8957-DC1862846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3F2E-839F-44B9-972C-DDD3D124AF7E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FC1E-17B8-4DBD-8D34-E57BD9C86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792A-79EA-41F2-BEFB-F103E339AA05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50E0-66C4-4E44-BA92-7DED0E49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9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CAD0-2700-4B03-9579-76E6F9713029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D08C-1642-4F0A-A336-71D8B3944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A4BC3-F59C-4045-9169-C1B7FCD420B5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4F51-9BFB-4C59-9B1E-39EE9B59A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3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DF62AE-EC5B-4A6A-9758-AB804012855F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7E6038-EE42-4DE4-9A8D-AC0DAA674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391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Graphical Analysis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ways to solve motion problems: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Mathematically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Graphically – we’re going to 1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focus here for a while…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ways to create a graph: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“Plot”: means to follow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standard graphing requirements &amp; techniques, &amp; use of exact numbering –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pain, but necessary at times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“Sketch”: 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requires a basic title (y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x)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variable labels &amp; units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axiis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(if you know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them)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general shape of the curve to indicate the relationship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Ways We Gain Information from a Graph: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Read the x or y axis value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83"/>
          <a:stretch/>
        </p:blipFill>
        <p:spPr>
          <a:xfrm>
            <a:off x="225187" y="1066800"/>
            <a:ext cx="3813413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58" y="533400"/>
            <a:ext cx="4597594" cy="35766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" r="10010"/>
          <a:stretch/>
        </p:blipFill>
        <p:spPr>
          <a:xfrm>
            <a:off x="2313637" y="2895600"/>
            <a:ext cx="4010963" cy="3844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Slope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able to describe it in 2 words. Choose one from each: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1)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   or    +   or   −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for horizontal;    +/- for slanted (up/down)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2)  constant  or   increasing   or  decreasing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constant for a line;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curves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 the graphs we study will be of objects that have different types of   motion during  a single trip, so within each “section” there should be a single relationship (type of motion) represented, but expect that there will be multiple sections. 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various motion on x vs t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5" r="266" b="11926"/>
          <a:stretch>
            <a:fillRect/>
          </a:stretch>
        </p:blipFill>
        <p:spPr bwMode="auto">
          <a:xfrm>
            <a:off x="457200" y="3124200"/>
            <a:ext cx="3581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owchart: Or 1"/>
          <p:cNvSpPr/>
          <p:nvPr/>
        </p:nvSpPr>
        <p:spPr>
          <a:xfrm>
            <a:off x="5464791" y="3124200"/>
            <a:ext cx="2057400" cy="18288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5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Also need to be able to determine the value of the slope.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 what if the graph presents an inverse or power relationship, where the shape is not a straight line? </a:t>
            </a:r>
          </a:p>
          <a:p>
            <a:pPr marL="914400" lvl="1" indent="-457200"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 draw a tangent to curve and find the slope of that line.  </a:t>
            </a: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line that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touches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circle at just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Theoretically one right answer for each point, so select placement carefully and draw with straight edge &amp; sharp point on your pencil.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motion graphs will have curves from different circles, so it’s ok if a tangent  from one curve runs into a different  curve on the graph.</a:t>
            </a:r>
          </a:p>
        </p:txBody>
      </p:sp>
      <p:pic>
        <p:nvPicPr>
          <p:cNvPr id="4" name="Picture 3" descr="tangents to curv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08" b="2956"/>
          <a:stretch>
            <a:fillRect/>
          </a:stretch>
        </p:blipFill>
        <p:spPr bwMode="auto">
          <a:xfrm>
            <a:off x="7102522" y="1791197"/>
            <a:ext cx="1752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angent to curv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1892" b="7281"/>
          <a:stretch>
            <a:fillRect/>
          </a:stretch>
        </p:blipFill>
        <p:spPr bwMode="auto">
          <a:xfrm>
            <a:off x="3232245" y="1776412"/>
            <a:ext cx="35814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tangent to circ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8" y="1867397"/>
            <a:ext cx="24876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Determine area under the curve –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“under” means between curve &amp; x-axis…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 if curve in 3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quadrant, then “under” is really “over”: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sz="24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various motions on x vs 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81" y="1066800"/>
            <a:ext cx="34750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various motion on x vs 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5" r="266" b="11926"/>
          <a:stretch>
            <a:fillRect/>
          </a:stretch>
        </p:blipFill>
        <p:spPr bwMode="auto">
          <a:xfrm>
            <a:off x="457200" y="1219200"/>
            <a:ext cx="3581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ransposing graphs.bmp"/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/>
          </a:blip>
          <a:srcRect t="40254" b="29873"/>
          <a:stretch/>
        </p:blipFill>
        <p:spPr>
          <a:xfrm>
            <a:off x="1447800" y="4289382"/>
            <a:ext cx="5943600" cy="2013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this will apply to the 3 motion graphs we work with: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x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                    v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                   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        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 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A 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position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     m 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v		m 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en-US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a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 to 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summarize: 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5" descr="motion graph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"/>
          <a:stretch>
            <a:fillRect/>
          </a:stretch>
        </p:blipFill>
        <p:spPr bwMode="auto">
          <a:xfrm>
            <a:off x="1219200" y="1524000"/>
            <a:ext cx="710046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88905"/>
              </p:ext>
            </p:extLst>
          </p:nvPr>
        </p:nvGraphicFramePr>
        <p:xfrm>
          <a:off x="2362200" y="46482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Info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 vs 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v vs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vs t 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y axis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1845" y="0"/>
            <a:ext cx="3308445" cy="6858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Notice where the slope of your graph begins to do something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different,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 indicate where the object changed to a different type of motion during its trip, and where you should expect a different look on the corresponding graphs as well.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transposing graphs.bmp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/>
          </a:blip>
          <a:stretch>
            <a:fillRect/>
          </a:stretch>
        </p:blipFill>
        <p:spPr>
          <a:xfrm>
            <a:off x="3200400" y="59697"/>
            <a:ext cx="5943600" cy="673860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324600" y="914400"/>
            <a:ext cx="76200" cy="5029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5340</TotalTime>
  <Words>321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Graphical Analysis of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BWSD</dc:creator>
  <cp:lastModifiedBy>Giles, Elizabeth</cp:lastModifiedBy>
  <cp:revision>147</cp:revision>
  <cp:lastPrinted>2014-10-14T13:49:23Z</cp:lastPrinted>
  <dcterms:created xsi:type="dcterms:W3CDTF">2010-09-19T19:31:39Z</dcterms:created>
  <dcterms:modified xsi:type="dcterms:W3CDTF">2014-10-14T20:32:36Z</dcterms:modified>
</cp:coreProperties>
</file>