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11" r:id="rId2"/>
    <p:sldId id="312" r:id="rId3"/>
    <p:sldId id="321" r:id="rId4"/>
    <p:sldId id="341" r:id="rId5"/>
    <p:sldId id="316" r:id="rId6"/>
    <p:sldId id="317" r:id="rId7"/>
    <p:sldId id="340" r:id="rId8"/>
    <p:sldId id="337" r:id="rId9"/>
    <p:sldId id="338" r:id="rId10"/>
    <p:sldId id="339" r:id="rId11"/>
    <p:sldId id="320" r:id="rId12"/>
    <p:sldId id="322" r:id="rId13"/>
    <p:sldId id="325" r:id="rId14"/>
    <p:sldId id="335" r:id="rId15"/>
    <p:sldId id="327" r:id="rId16"/>
    <p:sldId id="328" r:id="rId17"/>
    <p:sldId id="329" r:id="rId18"/>
    <p:sldId id="313" r:id="rId19"/>
    <p:sldId id="334" r:id="rId20"/>
    <p:sldId id="332" r:id="rId21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C271-3CC7-4A70-93C1-5E8AB6CC152C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DB187-BB62-45D7-AE2B-C44028E8B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9" units="cm"/>
          <inkml:channel name="Y" type="integer" max="922" units="cm"/>
          <inkml:channel name="T" type="integer" max="2.14748E9" units="dev"/>
        </inkml:traceFormat>
        <inkml:channelProperties>
          <inkml:channelProperty channel="X" name="resolution" value="47.63566" units="1/cm"/>
          <inkml:channelProperty channel="Y" name="resolution" value="47.77202" units="1/cm"/>
          <inkml:channelProperty channel="T" name="resolution" value="1" units="1/dev"/>
        </inkml:channelProperties>
      </inkml:inkSource>
      <inkml:timestamp xml:id="ts0" timeString="2017-03-14T11:12:26.52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22622 9401 0,'0'0'0,"0"25"0</inkml:trace>
  <inkml:trace contextRef="#ctx0" brushRef="#br0" timeOffset="62.6501">22622 9401 0,'0'0'0</inkml:trace>
  <inkml:trace contextRef="#ctx0" brushRef="#br0" timeOffset="4797.8624">22622 9500 0,'0'0'0,"0"25"16,0 0-16,25-50 62,-25 0-46,0 0-16,0-24 15,0 24 1,24 0 0,-48 25 15,24 50-16,-25-1 1,25 1-16,0-50 16,0 25-1,49-50 32,-49 25-31,0-25-1,0-49-15,0 49 16,0 0 0,-24 50 31,24 0-32,0 24-15,-25 1 16,25-50-16,25 25 15,-1-50 32,-24 0-31,0 0 0,0-24-1,0 24 1,0 50 46,-24 24-62,24-24 16,0 0-16,0 0 16,0 0-1,24-50 32,26 0-31,-50 25-1,0-50-15,0 1 16,0 24 0,-50 99 46,50-49-46,-24 0-16,48-25 15,-24 50 1,50-50 31,-50-25-32,25 0 1,-25 0 0,0-49-1,0 49 1,-25 99 46,25-49-62,0 0 16,0-25 0,0 25-1,25-25 48,0-25-48,-25 0 1,0-49 0,0 49 15,-25 99 31,25-49-46,0 0-16,25 0 31,-25 0-15,0-50 62,0 0-62,0 0-1,0 0 1,0-24 0,-25 98 62,25-24-63,0 0 1,25-25 0,-25 50-1,0-1 1,0-98 46,-25 24-46,25 0 0,0 0-1,0 50 48,0 25-48,0 24 1,25-49 15,-25-50 16,0 0-31,-25-24-16,25 24 15,0 0 1,-25 0 0,-25 50 30,50-25-30,0 50-16,0-1 16,0-123 46,0 49-46,0 25-1,-24-50 1,24 100 31,0-50-31,-25 25-16,25 0 15,0 24-15,0-123 63,0 49-48,0 0-15,0-49 16,0 49 0,0 0-16,0 50 46,-25 0-30,25 49-16,-25-49 16,25 0-16,25-50 62,-25 0-46,0-49-16,25 24 15,-25 50-15,0-25 16,-25 1 15,0 73-15,-24-49 0,49 50-16,-25 49 15,25-99-15,25 25 31,24-50-15,-24 25 0,-25-25-1,0 0-15,0-24 16,0-1-16,0 50 16,0-49-16,-25-1 15,-24 124 32,49-49-47,-25 25 16,25 24-16,0-49 15,25 0 1,24-25 15,-24-25 0,-25 0-15,0 0-16,0-24 16,-25-1-16,25 50 15,-49 25 32,49 49-31,0-49-16,0 0 15,0 0 1,49-25 15,-24-25 1,-25 0-32,0 0 15,0-24-15,0 24 16,-25 50 31,25 49-32,0-49-15,0 0 16,0 0 15,25-75 0,-25 50-15,0-25-16,0-49 16,0 49-16,0 0 31,-25 75 16,-24-1-47,49 1 15,0-25-15,0 0 16,74-50 31,-74 0-31,0 0-16,0 0 15,0 75 48,0-50-48,-25 50-15,25-1 16,0-123 46,25 49-46,-25 0 0,-25 50 31,-24-25-32,49 25-15,-25 49 16,25-49-16,0-50 62,25-49-62,-25 49 16,49 25 0,-24-25-1,-50 50 63,-24 25-78,49 24 16,0-49 0,49-75 15,-49 1-16,25 24-15,-25 0 16,0 0-16,0 0 31,-25 25 1,-24 50-17,49-25-15,-25 49 16,25-49-1,25-25 17,24-74-17,-49 49 1,25 0-16,-25 0 16,0 0-1,-25 50 32,25 0-31,0 0-16,-49 49 15,49-49-15,49-99 63,-24 49-63,-25 0 15,0 0 1,0 0 0,0 75 15,0-50-15,-25 50-16,25 24 15,0-49-15,0 0 16,25-50 31,-25-25-32,25 1-15,-25 24 16,0 50 31,-25 49-47,25-49 15,-25 0-15,25 49 16,0-24 0,0-50-1</inkml:trace>
  <inkml:trace contextRef="#ctx0" brushRef="#br0" timeOffset="15214.2055">22374 18207 0,'0'0'0,"-50"-25"63,50 25-48,-25-25-15,-49 25 31,124 25-15,-1 0 0,-49 24-1,25-49-15,0 25 16,24-25 0,-49-25 46,-74-24-46,49 24-16,25 25 15,-25-25 1,50 75 15,-25-50-15,25 49-16,0-49 15,24 0 1,1 0 0,-50-49 15,-50-1 0,1 50-31,-1 0 16,50-25-16,-25 25 15,50 25 32,-25-25-47,25 25 16,49 0-16,-49 24 16,0-49-16,-25 0 31,25-49 0,-50-1-15,25 50-1,-50 0-15,1-25 16,24 0-16,0 25 16,50 25 30,0 0-30,24-25-16,-24 25 16,0-25-1,-25-25 32,0 25-31,-50-50-1,1 1 1,24 24 0,0 50 46,50 49-46,49-49 15,-49-25-15,0 0-1,0 0 17,-25-50-17,-25 1 1,25-1-1,-50 50 1,1 0 0,24 0 15,25 25-15,0 0-16,25 49 15,24-49-15,-24 0 31,0-25 1,-25-25-17,25 25 1,-25-50 15,-25 1-15,25 24-1,-25 25 1,0 25 15,25 24-15,25 1 0,0-50 15,-25 0 0,25-25 0,-25 0-15,0-24 0,-25 24 15,25 25 0,-25 25-15,50 49-1,-25-49 1,0-25 31,25-25-16,-25 0 0,-25-24 1,25 98-1,0-24 0,0 0-15,25 0 31,0-50-16,-25 25-16,0-25 17,0-49-17,-25 148 63,25-49-62,25 0 15,-25-50 110,0 0-125,0-49-1,0 49 1,0 50 62,0 49-62,0-49-1,0-25 1,-25 0 109,25-50-110,0 1 17,25 24-17,-25 99 110,-25-49-109,25 0 0,0-50 93,25 0-93,-25-49 15,49 99 63,-98 49-79,49-49 16,-25-25-15,50 0 78,-25-50-79,0 1 17,0 24-17,49 50 63,-49 24-62,0-24 15,0-50 47,0-24-46,0-1-17,0 50 17,0 25 30,0 49-31,0-49-31,0 0 16,0-25-16,0 50 16,-49-1 30,24-49 48,0-49-78,0 24-1,0 0 1,50 50 62,0 0-62,0 24-1,49-24 1,-123-50 93,24-49-93,25 49 0,0 0-1,0 0 1,25-24 15,-25 98 47,49 1-62,-49-50-16,0 25 16,0 0-16,0 24 31,25-98 47,-50 24-62,25 0-16,0 0 31,0-49-16,0 49 1,0 99 47,0-49-48,0 0 16,0 0-15,0-50 78,0 0-63,0-49-15,-49 49 15,49 50 16,0 49-16,49-49-15,-49-25-1,0 0 48,0-25-48,0-49 1,0 49 15,0 0-15,0 25 0,25-25 30,-50 50 33,25 0-64,0 0 1,-49 24-16,49 1 15,-25-25 1,25 0 15,0 24 1,0-98 93,25-1-110,-25 25 1,0 0-1,0-49 17,49 49-17,-98 50 126,49 49-125,0-49 15,49-50 63,-49-49-63,0 49-16,0 75 79,0-1-63,-49-24-15,98-50 62,-49-24-47,0 24-15,-49 50 93,49 24-77,0-98 46,49 24-63,-49 0 17,-49 50 46,24 0-63,50-50 95,24 0-63,-123 25 15,49 25-46,50-25 93,49-25-93,-74 75 93,0-1-93,0-24-1,0 0 17,0 0-1,0-50 110,0 0-126,0 0 1,0-24-1,0 24 1,0 0 15,0 75 141,-49-1-156,98-24-16,-49 0 15,0-25 1,-49 25 0,49-50 140,0 0-140,0 0-1,0-24 1,49 24 15,-49 0 16,-49 25 140,24 25-171,0-25 0,25 0 31,0 0 93,25 0-109,-25 25 63,0 24-78,0-24-1,0 0 48</inkml:trace>
  <inkml:trace contextRef="#ctx0" brushRef="#br0" timeOffset="45351.4494">23688 12948 0,'0'0'0,"-24"0"172,24 0-126,0 0 48,24-25-78,1 0 15,-50 50 63,1 0-79,24-25 1,0 0 47,49-25-48,1-49 1,-25 49-1,-50 99 64,-25-49-64,25 0 1,1-25 15,48 0 16,1-50-31,50 1-1,-51 24 16,-24 50 16,-24 24-31,-1-24-16,-25 0 16,125-50 62,-51 0-63,1-24 17,-50 123 30,-24-49-46,-1-25-1,125-25 48,-51 0-48,-24-24 1,0 98 62,-24-49-62,-1 25-16,-25 0 15,1-25 1,73-25 31,1 0-31,25-49 15,-25 49-16,-100 75 48,50-1-63,1-24 16,24-50 46,24-49-31,1 49-31,-25 25 16,50-49 0,-100 98 62,25-49-78,1 25 15,24 0 1,0-75 62,0 50-78,0-25 16,24 1-16,1-26 15,-50 100 63,25-26-62,-24 1 0,24 0-1,24-25 32,51-25-31,-50 25-16,-1 0 15,-24-25 1,0 50 31,0-25-31,-24 50-16,-1-1 15,-25-49 16,100-49 1,-1 24-1,-49 0-15,0 25 46,-49 25-46,-1 0-16,25 24 31,25-98 0</inkml:trace>
  <inkml:trace contextRef="#ctx0" brushRef="#br0" timeOffset="51118.0312">20241 15056 0,'0'0'0,"-25"0"359,50 0-296,-25 25-48,49-25 1,1 0 0,-100 0 46,1-25-46,49 25-1,-50-24 1,0 24 0,100 0 46,-25 24-62,0-24 16,-25 0-16,49 25 15,-98-50 63,49 25-62,-50-24-16,0 24 16,1 0-16,49 0 15,-25-25 1,50 25 31,-25 0-32,49 25 1,1-25-16,-25 0 16,0 24-16,-1-24 15,-48-24 32,-1 24-31,-50 0-16,51 0 15,-1 0-15,25-25 16,-25 25 0,-49-25-1,148 50 48,-49 0-63,0-25 15,-1 0-15,26 24 16,0-24-16,-50 25 31,0-25 1,-25-25-32,-50 25 15,51-24 1,-1 24-16,0 0 15,0 0 1,75 0 31,-50 0-31,49 24-16,1-24 15,-25 25-15,0-25 16,-1 50-1,-48-100 32,-1 50-31,0-25-16,-49 25 16,49 0-16,0-24 15,50 48 48,0-24-48,49 25-15,-49-25 16,0 0 0,-25 0-16,0 0 62,-50-25-62,0 25 16,1-24-16,49 24 15,-25 0 1,50 0 31,-25 24-47,49-24 15,1 0 1,-25 25 0,0-25-16,-1 50 15,-48-100 32,-1 50-47,0 0 16,-49 0-16,49 0 15,25-25 1,0 25 47,49 25-48,1-25 1,-25 50-16,0-50 15,-75-50 48,0 50-63,26 0 16,-1-25-1,25 25 1,0 0 31,25 0-32,-1 0 1,51 0-16,-50 0 16,-75-24 30,0 24-30,1 0-16,24 0 16,0 0-16,-49 0 15,49-25-15,25 25 32,0-25 61,50 25-77,-1 0-16,-24 25 16,0-25-1,0 25 1,-50-25 15,25-25-15,-25 25-16,-49 0 15,24-25-15,50 25 16,-50 0-16,1 0 16,24 0-1,50 0 48,24 0-48,-24 25-15,0-25 16,0 25-16,49-25 16,-49 0-16,0 0 15,0 0 1,-1 24-1,-48-48 48,-1 24-63,0 0 16,0 0-16,-49 0 15,49-25-15,25 25 16,-50-25-1,1 25-15,-1-50 16,50 50 0,25 50 46,0-50-62,24 0 16,1 25-16,-25 0 15,0-25 1,49 0-16,-49 24 16,0 1-16,49-25 15,-49 50 1,0-50 0,-50 0 77,-50-50-77,51 50 0,-1-25-16,0 25 15,0-24-15,-49 24 16,148 0 31,-49 0-32,0 24-15,-25-24 16,49 25-16,1 25 16,-25-25-1,0-25 1,-75 0 15,0-25-15,26 25-1,-1-50 1,25 50-16,-50-25 16,75 50 46,0-25-46,24 50 15,1-25-15,-124-50 30,49 25-46,0-50 16,0 25 0,75 25 46,-25 25-31,-1-25-15,26 0 0,-124-25 31,49 1-47,25 24 15,-25 0-15,-49 0 16,49-25-1,50 50 32,24-25-31,1 0-16,-25 24 16,49 51-1,-24-50-15,-26-1 16,1-24-16</inkml:trace>
  <inkml:trace contextRef="#ctx0" brushRef="#br0" timeOffset="56509.5319">19893 6747 0,'0'0'0,"-74"74"234,49-49-218,25 0-1,0-50 79,0 0-78,25-49-1,-25 148 64,0-49-64,0-25 1,-25 25-1,25 49-15,0-148 79,25 49-79,-25 25 15,25-25 1,-25 0-1,74-49 1,-99 148 15,25-49-15,0 0 0,-49-25-16,49 50 15,-25-1-15,25-123 78,25 49-78,-25 25 16,49-50 15,-49 75 47,-49 0-62,49 0 15,0-50 47,49 0-62,-24 0 15,-50 50 32,-24 0-32,24 25-31,50-75 109,24 0-77,-49 0-17,-49 50 48,49-25-63,-25 25 31,25-50 47,25 25-47,24-25-31,-49 50 110,-49-25-79,24 0 47,0-25-62,0 0-16,1 25 15,-26 0 1,100 25 62,-1-25-62,-49 0-1,0-25 48,-25 25-32,-49-49-15,49 49 15,0 0 0,50 74 0,50-49-15,-51-25 0,1 0-1,0-25 48,-25 0-48,-25 50 48,25 0-63,0 0 16,0 0-16,-25 24 15,50-98 32,-25-1-31,25 50-16,0-25 31,-25 50 0,0-25-15,-25 25-16,0 0 15,25 49 1,0-49 0,0-75 31,25-24-47,0 49 15,24 25-15,-24-50 16,-50 100 31,-24-25-32,24 0 1,25 24 0,25-123 30,24 49-46,-24 25 16,-25-25 0,25 0-1,-50 50 32,-49 25-31,49-25-1,50-50 32,-25 0-31,49 25-16,-24-25 16,-25 0-1,-25 25 16,-24 50-15,24-50 0,25 50-1,0-75 32,0 0-31,0-25-1</inkml:trace>
  <inkml:trace contextRef="#ctx0" brushRef="#br0" timeOffset="59041.2989">19819 6871 0,'0'0'0,"25"-25"62,24 0-46,-98 50 47,24 0-63,0 0 15,25 24 1,25-98 31,0-1-16,24 50-15,-98 25 30,24 0-14,50-50 30,24 0-31,-98 50 32,24 0-47,25 24-1,25-98 32,-25 24-31,49 0-16,-24 25 15,-50 25 63,25 0-78,-49 24 16,98-123 47,-24 49-63,-25 25 15,25-25 1,-50 50 31,0-25-32,-24 25 1,24 49-16,99-148 47,-74 49-32,25 25 1,-50 0 62,25 50-78,-49-1 16,98-98 31,-24-1-32</inkml:trace>
  <inkml:trace contextRef="#ctx0" brushRef="#br0" timeOffset="65323.4236">24011 4911 0,'0'0'0,"-25"0"140,0 0-124,1 0-1,-1 25 17,50 0 30,-1-25-46,1 0-1,-50 0 95,25 0-95,-24 0 17,24 50 15,24-26-32,1-24 16,-50 25 63,25-50-16,0 50 0,0 0-78,0 0 16,-24 24 0,24-24-16,0 0 15,24-50 79,-24-49-63,-24 49-15,24 0 0,0 50 77,0 0-61,24 49-17,-24-74 32,0-25-16,0-49 1,0 49-17,0 0 1,0 1-1,-24-26 1,-1 25 15,50 50 32,-1-25-48,1 50 17,0-50-17,-50 49 267,0-49-282,25 25 15,0 0-15,0 49 31,0-148 48,0 49-79,0 0 15,25 0 1,-50 50 62,25 0-62,0 0-16,0 24 15,0-98 48,0 24-48,0 0-15,25 0 32,-50 50 46,25-25-63,0 25 1,0 0 0,0-25 93,25-50-93,0 50-1,-50-25 63,0 1-46,1 24-17,-1-50 1,-25 50 15,100 50 47,-1-50-62,-49 0-1,0-50 110,-24 50-109,-1 0 15,25 50-15,0-26-16,0 1 16,0-25-16,0 50 31,25-1-31,-25-24 15,0 0 1,24-75 62,-24 1-78,0-1 16,0 50-1,25-25-15,-25 50 79,-25 0-64,25 0-15,0 24 16,0-24-1,0-50 64,25-24-79,-25-1 15,25 25-15,-25 1 16,0 73 46,-25-49-46,25 50 0,-25-1-1,25-98 48,25-1-63,-25 50 15,-25-25 17,25 25-1,0 25 0,0 25-15,0-1 15,25-98-15,0 24 15,-50 0 31,0 50-46,25 49 0,-24-49-1,48 0 32,1-75-31,0 1-1,25-1 1,-100 50 0,25 0 15,0 0 0,25 25-31,0 0 16,0 24-16,0 1 15,0-50-15,0 0 47,25 0-31,0-50-1,-25 1 1,0 24 0,-50 25 15,50 74-15,0-49-1,0 0-15,0 0 16,0 49-16,0-49 15,0 0 1,25-50 15,0-49-15,-25 49 0,0 0-16</inkml:trace>
  <inkml:trace contextRef="#ctx0" brushRef="#br1" timeOffset="92093.0701">22597 18256 0,'0'0'0,"-25"0"390,-24 0-265,24 0-15,0 0-32,25 0 0,-25 0 16,0 25 0,-24-25-32,24 0 1,0 0 30,25 0 1,-25 0-16,1 0 0,-26 0 32,25 0-32</inkml:trace>
  <inkml:trace contextRef="#ctx0" brushRef="#br1" timeOffset="95640.3762">22324 9624 0,'0'0'0,"0"0"187,50 0-124,-1 0-1,-24 0-15,0 0 0,-25 0 15,25 0 1,0 0-1,24 0-30,-24 0 30,0 0-15,-25 0 16,25 0-1,-1 0-31,26 0 32,-25 0-1</inkml:trace>
  <inkml:trace contextRef="#ctx0" brushRef="#br1" timeOffset="101438.0603">19769 14883 0,'0'0'0,"25"0"344,-25 25-250,25-25 0,0 24 15,24-24-15,-24 50 0,0-50-1,-25 25-15,25-25-15,0 0 15,24 25 0,-24-25 0,0 0-15,-25 0 15,25 0 0,-1 24 0,26-24-15,-25 0 15,0 25 375</inkml:trace>
  <inkml:trace contextRef="#ctx0" brushRef="#br1" timeOffset="111466.5072">12030 12650 0,'0'25'78</inkml:trace>
  <inkml:trace contextRef="#ctx0" brushRef="#br1" timeOffset="111997.7255">12030 12675 0</inkml:trace>
  <inkml:trace contextRef="#ctx0" brushRef="#br1" timeOffset="113935.6442">8756 12824 0</inkml:trace>
  <inkml:trace contextRef="#ctx0" brushRef="#br1" timeOffset="114373.1774">8756 12824 0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9" units="cm"/>
          <inkml:channel name="Y" type="integer" max="922" units="cm"/>
          <inkml:channel name="T" type="integer" max="2.14748E9" units="dev"/>
        </inkml:traceFormat>
        <inkml:channelProperties>
          <inkml:channelProperty channel="X" name="resolution" value="47.63566" units="1/cm"/>
          <inkml:channelProperty channel="Y" name="resolution" value="47.77202" units="1/cm"/>
          <inkml:channelProperty channel="T" name="resolution" value="1" units="1/dev"/>
        </inkml:channelProperties>
      </inkml:inkSource>
      <inkml:timestamp xml:id="ts0" timeString="2017-03-14T11:14:53.425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9872 8979 0,'0'0'0,"-25"0"94,1 75 62,24-50-140,0-25-16,0 49 15,-25 1-15,0-25 16,50-100 31,0 50-31,-25 1-16,0-26 15,24 0-15,1 1 16,25 49-1,-50-50-15,25 0 16,-25 26 15,-75 123 1,50-50-32,1 51 15,-1-51-15,0 26 16,-25-26-16,26-49 31,98-49 0,-49-26-31,0 26 16,-25-26 0,24 26-16,51-51 15,-50 51-15,-1 24 16,-24 0-1,-49 50 17,-1 0-32,1 99 15,24-50-15,-50 26 16,51-76-16,48-48 62,26-1-62,-25-75 16,0 76 0,-25-76-16,24 51 15,1-1-15,-25 1 16,-49 123 31,49 0-47,-50 26 15,0-76-15,50 51 16,50-150 31,-25 51-47,0-76 16,-25 51-16,24-1 15,1 1 1,-25-1-16,-49 75 47,49 49-32,-50 1 1,0 49-16,26-124 16,48-25 15,26 0-16,-50-49 1,25 24-16,0-24 16,-25 24-16,0 50 15,-25 25 32,0 74-31,-49-74-16,49 24 15,50-73 32,-25-1-31,24-25 0,26-24-1,-50 49-15,25 0 16,-100 50 31,51 74-32,-1-49-15,0-25 16,50-50 31,0-25-32,49-24-15,-49 49 16,0-25 0,-1-24-16,1 49 15,-74 149 32,49-74-31,-100 123-16,76-73 15,-1-51-15,74-98 63,1-1-63,-25-24 16,0 24-16,-1-24 15,1 24-15,25 25 16,-100 50 31,1 25-47,49 49 15,-50-74 1,0-1-16,26 26 16,48-124 30,-24 49-46,50 0 16,-25-49-16,0 24 16,-1 50-16,1-25 15,25 50 32,-125 74-31,51-49-16,-1-1 15,0 51 1,-49-1-16,49-49 16,74-150 31,1 51-47,0-75 15,-26 74-15,51-49 16,-50 49-16,-1 25 15,-24-24 17,-49 98-17,-1 1-15,1 0 16,24 49-16,0 0 16,-25-49-16,50-26 15,50-24 16,-25-24-31,0-1 16,-1-50-16,1 26 16,50-50-1,-51 49-15,-24 25 16,0 0 0,0 75 15,-24-25-16,-1 74-15,-25-49 16,25 24-16,25-24 16,25-50-1,25 0 1,-25-25 0,-1-50-16,-24 26 15,25 24-15,-25-49 16,25 24-1,-50 50-15,0-25 32,25 50-17,-24 25 1,-1 49 0,-25 25-16,50-99 15,50 24-15,-25 1 16,-1-100-1,-24 1 1,25 24 0,0-50-1,-25 26-15,0 24 16,0-49-16,-25 49 31,0 99-15,25-24-1,0-25-15,-24 49 16,24-24 0,0-50-16,24 24 31,-24-48-31,25-1 16,0-50-1,-25 26-15,50 24 16,-50-49-16,0 49 15,-50 25 17,25 74-17,0-24-15,25-1 16,0 26-16,0-50 16,0-1 15,25-48-16,50-26 1,-50-24-16,-1 49 16,-24 0-16,0-49 15,0 123 32,-24 1-47,-1-1 16,-25 51-1,25-51-15,0 26 16,50-50 0,0-50-1,50-50-15,-51 26 16,-24 24 0,25-74-16,0 74 15,25 0-15,-125 50 47,50 0-47,1 49 16,-51-24-16,50-1 15,0 26-15,75-100 63,0-50-63,-1 51 15,-49-26 1,25-49 0,0 99-16,-25-25 15,-25 50 1,0-25 0,1 99-16,-51-49 15,50-1 1,0 26-16,50-100 31,50-25-15,-50 1-1,-1 24-15,1-50 16,0 26-16,25 24 16,-50 0-1,-50 25 1,0 50-1,26-25-15,-51 74 16,25-25 0,26 26-16,-1-100 15,25 0 17,25-25-17,-1-50-15,-24 26 16,25-1-1,50 0-15,-26 1 16,-49 49-16,0 49 63,-99 51-63,49-1 15,26-74-15,-1 0 16,25-50 15,49-50-15,-24 26-16,50 24 15,-26-50-15,-24 26 16,50 24 0,-51 0-16,-24 75 46,-74-1-30,49 26 0,0-50-16,1-1 15,48-48 32,-24-1-31,50 0-16,24-49 15,-49 49-15,-25 0 16,0 50 31,0 0-47,-49 74 16,-26-74-1,50 24 1,1 1-16,-51-25 15,150-100 17,-51 26-17,1 49 1,50-50-16,-26-24 16,-24 49-16,0 25 31,-75 25 0,50 49-15,-49-49-16,-1 0 15,25-1-15,0 1 32,75-74-1,0 24-16,-1 0 1,-24-49-16,0 49 16,49 0-16,-49 25 15,-50 25 32,0-25-47,-49 99 16,49-49-16,-24-26 15,-26 51 1,50-50 0,1 0-1,48-75 17,26-25-32,24 26 15,-24-26 1,49 26-16,-74-1 15,74-24-15,-74 49 16,0 25-16,-50 50 47,0 24-31,-49-49-16,49 24 15,-25 26 1,-24-50-16,49-25 15,0 24-15,50-48 63,25-1-63,24-50 16,-49 26-16,25 49 15,-1-50 1,1 50-1,-50 0 1,0 25 0,-50 0-1,-24 0 1,49 74 0,-99-50-16,74 26 15,-24-25-15,49-50 16,50-25 15,49-50-15,-24 26-16,49-1 15,-24-49-15,24 74 16,-50-49 0,26 49-16,-50 25 15,-25 25 16,-25 49-31,-50-49 16,26 24 0,-1 26-16,-24-50 15,24-1-15,-24 1 16,49 25-16,0-25 16,50-125 30,49 76-30,-24-1 0,0-50-16,24 51 15,-24-1-15,24 0 16,-49 25-16,0-25 31,-50 75 0,-50-25-31,26 49 16,-1-24-16,-49-50 16,74 49-16,-49 26 15,24-50 1,50-25-16,25-25 31,49-50-15,-24 26-1,0 24-15,49-50 16,0 26-16,-49 24 16,49 0-1,-50-24-15,-24 24 16,-50 50 15,25 49-15,-99-49-16,50 0 15,-1-1 1,-49 51-16,74-50 16,-74-1-16,74 1 15,0-25-15,75-49 47,49 24-31,-49 0-16,49-49 15,-50 49 1,75 0-16,-99 0 16,50-24-16,-51 49 15,-48 49 17,-51-24-17,26 0-15,-51 24 16,51 26-16,-50-50 15,74-1 1,-25 1 0,1 25-1,98-100 17,1 25-32,-25 1 15,74-1-15,-50-50 16,51 51-1,-51-1-15,50 0 16,-74 0-16,0 25 16,-50 25 31,-74 0-47,49 0 15,-49 49-15,50-24 16,-51-50-1,51 49-15,-50 1 16,49 0-16,50-50 16,0-25 15,50 0-15,49-50-16,-50 51 15,51-26 1,24-24-16,-50 49 15,25-25 1,0 1-16,-49 24 16,-50 25-16,-25 25 47,-74 49-32,49-49-15,-49 24 16,50 26-16,-51-50 15,51-1 1,-50 51-16,74-75 16,50-50 31,74 25-32,74-49-15,-73 0 16,-26 49-16,25 0 15,-24-49-15,-1 49 16,-24 0-16,-25 25 31,-50 25 1,-25 0-32,-49 49 15,49-49 1,-49 24-16,25 26 15,-26-50-15,1-1 16,50 51-16,-1-50 16,0-25-1,100 0 1,0-25 0,-1-50-16,50 51 15,25-26 1,-49-24-16,24 49 15,25-25-15,-74 1 16,49 24-16,-74 25 16,0 0-16,-75 25 47,-24 24-47,-1 1 15,-24-25-15,49-1 16,-49 51-1,25-50 1,-26 24-16,51 1 16,-26-25-16,51 0 15,123-75 17,-50 0-17,51 1-15,-51 24 16,75-50-16,-49 26 15,24 24 1,25-49-16,-74 49 16,24 0-16,-49 25 15,-100 25 17,26 49-17,-50-49-15,24 0 16,-49 24-16,74 26 15,-49-50 1,0 24-16,49 26 16,-49-50-16,74-25 15,125-25 17,-51-50-17,75 26-15,-25 24 16,-24-50-1,49 26-15,0 24 16,-50-49 0,26 49-16,-76 25 15,1 0 1,-50 0 0,1 25-1,-100 49-15,74-49 16,-74 24-16,25 26 15,24-50-15,-49 24 16,75 26 0,-26-75-1,50 25-15,75-50 32,49-50-32,0 26 15,-24-1-15,49-24 16,-25 49-1,-24-25-15,49 1 16,-100 24-16,1 25 16,-74 25 31,-1 49-47,-49-49 15,0 0-15,24 49 16,-24-24-16,24-26 15,1 51 1,49-50-16,0-25 16,50 0-1,0-25 1,74-50 0,-49 51-16,74-26 15,-25-24-15,-24 49 16,49 0-16,-100 0 15,51 25 1,-125 25 15,1 0-31,-51 24 16,51 26 0,-75-50-16,74 24 15,-49 26-15,74-50 16,-25-25-16,100-25 62,0 0-62,49-50 16,-49 51-16,49-1 16,0-50-1,-49 75-15,-50-24 16,0 98 15,-50-49-15,-24 0-16,24-1 15,-49 1-15,49 50 16,-49-50-16,74-25 16,0 24-1,50-48 16,25-26-15,49-25-16,-49 51 16,49-26-16,0 0 15,-49 1 1,-26 49-16,-48 0 62,-26 49-62,-49 1 16,49-25-16,-49 0 16,49 24-16,-49 1 15,99-50-15,-50 25 16,100-100 15,-25 26-15,49 49-16,1-50 15,24-24 1,-49 49-16,49-25 16,-50 1-16,26 24 15,-50 25-15,-50 25 47,-74 24-47,49 1 16,-49-1-16,0 26 15,49-26 1,-49 26-16,49-50 16,25 0-16,-49-25 31,173-50 0,-49-49-31,49 74 16,0-50-16,-24 26 15,49-1-15,-75 1 16,50 24 0,-74 25-16,-25 74 31,-25-24-15,-74-25-1,50 74-15,-51-74 16,51 24-16,-1 1 15,-24-25-15,173-149 63,-49 99-63,49-50 16,-25 26-16,25 24 15,-74 0-15,0 25 16,-25 25 15,-25 0-15,-24 24-1,-26 26 1,26-50-16,-51-1 16,51 51-16,24-75 15,0 25-15,75-100 47,-1 26-47,26 49 16,-26-50-16,51-24 15,-76 49-15,26 25 16,0 0 0,-100 25 15,0 49-31,26-24 15,-76-1 1,76 26-16,-76-50 16,76-25-16,-1 24 15,50-48 17,49-1-17,-24 0-15,-1-50 16,50 51-16,-99-1 15,50 25 1,-75 49 31,0 26-47,-24-25 16,-50-26-1,99 1-15,-50 25 16,0-25-1,125-100 17,-50 50-32,-1 1 15,51-26-15,-26 0 16,-49 25-16,0 50 62,-24 50-62,-1-26 16,-50-24-16,51 25 16,-1-25-16,50-50 47,-25-25-32,24 1-15,51 24 16,-26-50-1,-49 50-15,25 1 16,-50 48 15,1 51-15,-51-25 0,26-50-16,24 49 15,0-49 1,50-25 15,0 1-31,24-26 16,26-25-16,-51 51 15,1-1-15,0 0 32,-75 25-17,50 50 1,-49-26-16,-26 51 15,51-25 1,-26-50-16,0 24 31,100-48-15,-25-26 0,0-25-1,24 51-15,1-1 16,-1 0-16,-173 75 62,100-1-46,-1 1-16,-50-25 16,51 0-1,48-75 16,26 0-31,-25 1 16,0 49-16,-1-25 16,1 0-1,-50 50 17,1 0-17,-1-1-15,0 1 16,-25 50-1,100-150 48,-25 26-63,0 49 16,-25-50-16,24 0 15,1 26 1,-74 48 15,49 26-15,-25 0-16,-50-1 15,51 26-15,-1-50 16,25-75 15,49-25-15,26 51-16,-50-26 15,-1-49 1,51 74-16,-50-49 16,-1 49-16,-48 25 62,-76 99-46,76-74-16,-26 24 15,0 1-15,100-100 63,-25 26-63,0-1 16,24 0-16,1-49 15,-25 49 1,-100 50 31,26 49-32,24-49-15,-50 0 16,26 49-16,-1-49 16,-24 0-16,49-1 15,-25 1 1,-49 25-16,74 0 15,0-50-15,-49 0 16,49 24-16,25-24 16,-25-24 31,50-76-47,0 51 15,49-1-15,-24-24 16,-25 49-1,0 25-15,-50 0 32,0 0-17,-74 49 1,49 1-16,-49 0 16,25-1-16,-26 1 15,51 0-15,-50-50 16,74 0-16,25 0 31,0-25-15,49-50-1,26 26-15,-50 24 16,24 0 0,26-25-16,-51 50 15,-73 50 48,-26-25-63,26 0 15,-26-1-15,26 1 16,49 25-16,-25-50 16,50-75 30,0 51-30,49 24-16,-24-25 16,-50 0-1,24 25-15,-48 50 63,-1-50-63,0 24 15,-49 51-15,49-50 16,25-25-16,0 0 63,25-75-48,49 50-15,-24 1 16,-26 24-1,1-25-15,50 25 16,-150 25 31,26-1-47,24 1 16,-50 25-16,51-25 15,-1 0-15,0-25 16,50-25 31,0 0-47,74-25 15,-74 1-15,24 49 16,50-50 0,-99 0-16,50 50 15,-100 0 16,26 50-15,-51-25-16,26 0 16,-1-25-1,-49 24-15,49 1 16,-24 25 0,49-50-1,-25 25-15,1-25 16,123-75 15,-49 26-31,25 49 16,49-50-1,0 0-15,-25 1 16,50 49-16,-24-25 16,-51 0-16,1-24 15,24 49 1,-49 0-16,-124 49 47,49-24-32,-49 0-15,25 0 16,-50 49-16,24-49 16,51 0-16,-1-1 15,-24 1 1,49-25-16,75-25 47,24 1-47,-24-1 15,49-50 1,-25 26-16,50 49 16,0-50-16,-74 1 15,49 24-15,-49 0 16,49 25-1,-74 0-15,0 0 16,-50 25 31,0 0-47,-25 24 16,-49 1-16,74-25 15,-49 49-15,49-49 16,50 0 15,49-50-15,-24 0-16,49-49 15,-24 49-15,24-25 16,0 1-16,-49 24 16,-1 0-1,1 25 1,-100 0 15,1 0-15,-1 25-16,-49 0 15,0 49-15,49-49 16,-49 0-16,49-1 16,50-24-16,25-24 46,49-1-46,-24 25 16,74-25-16,-74 0 16,49-24-1,-74 24-15,-25 50 47,-100 24-31,26 1-16,-50-25 15,25 49-15,49-24 16,-74-50-16,74 49 16,26 1-1,-26-50 1,100 50 0,-1-50-1,50-25-15,-49 0 16,99 25-1,-50-50-15,-24 25 16,24 25-16,-74 25 16,-25-25-1,0 50 17,-50 0-32,-49-26 15,49 1-15,-49 50 16,74-51-16,-49-24 15,49 25-15,0 0 16</inkml:trace>
  <inkml:trace contextRef="#ctx0" brushRef="#br0" timeOffset="13471.2094">22076 6697 0,'0'0'0,"0"50"140,0-1-140,0-24 16,0 0-1,50-50 48,-50-49-32,0 49-15,0 50 62,0 49-78,0-49 16,0-25-16,0 25 31,0-50 16,0 0-32,0 0 1,0-49-16,0 49 16,0 25-1,0 25 32,0 0-31,0 49-1,0-49 1,0-25 0,25 0 46,-25-25-46,0 0-16,0-24 15,0-1-15,0 50 32,0 0-1,0 50-16,0-1-15,0 1 16,0-50 0,0 25-16,0 0 31,0-50 16,0 0-32,0 0-15,-25 0 16,25-24 0,0 24-1,0 99 32,0-49-31,0 0-16,0 25 15,0-1-15,0 1 16,0-50 0,0-25 31,0 0-32,0-24 1,0-1-16,0 25 15,-50 0-15,50-24 16,0 123 47,0-49-63,0 25 15,0-1-15,0 1 31,0-50-31,0-25 63,-25 0-47,25-49-16,0 49 15,-24 0-15,24-49 16,0 49-1,0 50 32,0 49-47,0-49 16,0 25-16,0 24 16,0-49-1,0 0-15,0-50 63,0 0-48,0-49-15,-25 24 16,25 25-16,0-49 16,0 49-16,-25 99 62,25-24-62,0-25 16,0 49-1,0-24-15,0-50 16,0-25 46,0-49-62,0 24 16,0 25-16,0-49 16,0 49-1,-50 99 32,50-24-31,0 0-16,-24 49 15,24-74-15,0 0 16,0-75 47,0 0-48,0-24-15,0 24 16,0-24-16,0 24 15,-25 50-15,25-25 32,0 50 15,-25 25-47,25 49 15,0-49-15,-25 24 16,25-49-16,0 0 15,0-75 32,0-24-31,0 24-16,0 0 16,0-24-1,0 49-15,0-24 16,0-1-1,-49 149 32,49-74-31,-25 74-16,25-49 16,0 49-16,0-74 15,0 25 1,25-100 31,-25 0-32,0-49-15,0 49 16,0-49-16,0 74 16,49-49-16,-98 49 31,49 100 0,-25-26-15,25 50-16,0-49 15,0 49-15,-25-49 16,25-25 0,25-50 46,-25-25-62,0-49 16,-25 74-16,25-74 15,0 74-15,0 25 47,-25 50-31,0 24-16,25-24 15,0 49 1,0-49-16,0 24 16,25-148 31,-25 24-32,0-24-15,0 24 16,-25 25-16,25-49 15,-49 123 32,24-24-31,25 0-16,0 0 16,0 49-1,0-24-15,0-50 16,0-50 46,0 1-62,0-1 16,0 25-16,0 0 16,-25 75 46,25-25-62,0 49 16,0-49-16,0 0 15,0-50 32,25 0-47,-25-24 16,0-1-1,0 25 1,0 0-16,0 50 63,0 0-63,0 25 15,0-1-15,25 1 16,-25-50-1,49 0 17,-24-25-32,-25 0 15,0-24-15,0-1 16,0 25 0,0 0-16,-25-24 15,-24 123 32,49-49-47,-25 25 16,25-1-16,0 1 15,25-50-15,24 0 63,-49-50-48,0 1-15,0-1 16,0 50-16,-49-50 16,24 1-1,0 98 17,25-24-32,0 0 15,0 0 1,0 49-16,0-49 15,0 0-15,25-25 32,0-25-1,-25 0-31,0-24 16,49 24-16,-49 0 15,-49 25 16,24 0 1,0 50-1,25-1-31,0-24 16,25 0-1,0-50 32,24-49-31,-49 24-1,-49 50 17,24 25-1,25 0-31,0 49 15,0-49 1,0-25 0,25 0 15,-25 0-15,49-25-16,-49 0 15,0-24 1,0 24-16,0 0 31,-74 25 0,74 25-15,-25 49-16,25-49 16,25 0-16,-25 0 15,0 49 1,25-148 15,24 49-15,-49 25-1,0-25-15,0-49 16,0 49-16,-49 0 16,24 50 15,25 0-16,-25 24-15,25-24 16,0 0-16,0 0 16,0 0-16,25-50 62,-25 0-46,25 25-1,-25-50-15,-25 1 16,25 123 47,0-49-63,25 0 15,-25 0-15,49 24 16,-24-24-1,0-25 1,-25-74 0,25 24-1,0 25-15,24-49 16,-24 24-16,-25 25 16,0 0-1,0 75 16,-25-50-15,25 50 0,0 24-16,0-49 15,0 25-15,25-1 32,0-98-1,-25 24-31,0 0 15,0 0-15,25-49 16,-25 24-16,0 50 16,0-50-1,-25 75 17,25 0-32,0-25 15,0 50 1,-25 24-1,25 1-15,0-26 16,25-49 15,-25-74 1,0 49-32,0 25 15,0-50-15,0-24 16,0 49-1,-25 25 17,-49 50-17,74-1-15,-25-24 16,25 0 0,0 0-16,-25 0 15,50-50 32,0 0-31,-25 0-16,0-49 15,0 49-15,-25 99 63,25-49-48,25 0-15,-25-25 16,49 25 0,1-50-1,-50 25 1,0-25-16,25-49 31,-1 49-31,26 0 16,-50 0-16,0-49 15,0 49 1,-50 99 31,50-24-47,0-50 16,0 50-16,0-1 15,0-24-15,50 0 31,-25-50 16,-25 0-31,0-24-16,0-1 16,0 50-16,0 0 62,0 50-62,-25-1 16,25 1-16,0-50 15,0 50 1,25-75 31,0 0-32,-25 25 1,0-50-16,0 1 16,0 24-16,0 99 62,0-49-62,0 0 16,0 0-16,0 0 15,0-25 32,0-50-15,0 50-17,0 25 48,0 0-48,0 24 1,0-24 0,0-50 46,0-24-46,0 24-16,0 0 15,0 0 1,0 0-16,0 75 62,0-50-46,0 25 0,0 49-16,0-49 15,0 0 1,24-50 15,-24-49-15,0 49-1,0 0 1,0 0-16,0-49 16,0 49-16,0 99 62,0-49-62,0 0 16,0 0-16,0 0 15,0 24 1,0 1 0,25-100 31,-25-24-32,50 49-15,-100 0 16,50-49-16,0 49 15,0 50 48,0 49-63,0-49 16,-25 0-1,50 0-15,-25 49 16,0-49 15,50-75 0,-50 1-15,0 24-16,0 0 16,0-25-16,0-24 15,0 49-15,0-25 16,0 1-1,0 123 48,0-49-63,0 25 16,0 24-1,0-49-15,0 25 0,0-1 16,25-49 46,-25-49-62,0-1 16,0 25 0,0-49-16,24 24 15,-24 25-15,0 0 16,0-24-1,0 123 32,-24-49-47,24 25 16,0 24 0,0-49-16,0-25 15,24 25 1,-24-50 31,0 0-32,0 0 1,0-49-16,0 49 16,0 0-1,0 75 48,0 24-48,-24-49-15,48 0 16,-24-25-16,0 25 16,0-50 46,0 0-46,0-49-1,0 49-15,0 0 16,0 0-16,0 50 62,0 0-62,0 49 16,0-24-16,0-50 16,0 50-1,0-75 63,0 0-62,0 0-16,-24-49 16,24 24-16,0 25 15,-25 0 1,25-49-16,-50 49 16,25 25-1,1 25 1,-1 49-1,0-49 1,25 0-16,-50 0 16,26 0-1,24-75 17,0 50-17,0-50-15,0 1 16,0 24-16,0 0 15,-25 0 17,25 25-17,-25 0 1,-49 25 0,49 0 15,50-50 31,24-24-46,-24-1 0,-25 25-1,-25 25 48,25 75-48,0-51 1,0 1-16,50-25 31,-50-25 0,0 1-15,0-26 0,0 25 15,-25 25 0,25 25-15,-25 25-1,25-26-15,0 1 16,25 0 0,0-25 15,-25-25 0,0 0-15,0 1-1,0-26 1,-25 50 0,0 50-1,-24-1-15,49-24 16,-25 49-16,25-24 16,-25 0-1,25 49 1,0-99-16,25 50 15,0-75 17,24 0-17,-24 0-15,-25 0 16,25-49-16,-25 49 16,0 0-16,-25 25 46,0 25-46,-24 25 16,49 24-16,-25-49 16,25 0-1,0 49-15,0-49 16,25-25 15,-25-25-15</inkml:trace>
  <inkml:trace contextRef="#ctx0" brushRef="#br0" timeOffset="22083.3631">21878 8037 0,'-25'-99'15,"50"74"-15,-25 0 16,0 124 31,-25-49-31,25-25-1,0 99-15,0-75 16,-25 26-16,25-51 15,0 26-15,0-100 47,0 26-31,0-51-16,0 26 16,0-1-1,0-24 1,0 49-16,0 74 62,0 26-46,0-50-16,0 24 16,0 26-16,0-51 15,0-73 48,25-26-63,-25 51 15,0-26 1,0-24-16,0 49 16,0 0-1,-25 50 16,25 24-15,0 26-16,-49-50 16,98 24-16,-49 50 15,0-99 1,0 25-16,0-50 78,0-24-78,0-26 16,0 26-16,25-50 15,-25 74-15,0 0 16,-25 50 31,-24 0-47,49 74 15,-25-50 1,50 51-16,-50-51 16,50 26-16,-25-26 15,0-49 1,0 0 15,0-49-15,0-26-16,0 26 15,0-26-15,0 26 16,-25-51 0,25 76-16,-25-1 31,25 50-15,-25 49-1,0-24 1,25-1-16,0 26 15,0-51-15,0 26 16,0 24 0,25-148 31,-25 24-32,0 1-15,0-50 16,0 74-1,0-50-15,0 51 16,-25 24 0,-49 74 15,74-24-31,-25-26 16,25 51-16,0-26 15,0-24-15,0 0 16,25-75 31,0 26-32,-25-1 1,0-50 0,0 51-16,0-26 15,0 0 1,-25 100 15,25 0-31,-25-50 16,25 99-16,0-50 15,0-24-15,0 50 16,0-51 0,25-48 15,0-26-16,-25 0-15,49 1 16,-49-50 0,25 49-16,-25-24 15,0 49-15,0 50 47,-25 74-31,-24-74-16,49 74 15,-25-50 1,25-24 0,0 0-16,25-50 47,24 0-47,-49-24 15,25-50 1,0 49-16,-25-24 15,25 24-15,-25 25 16,-25 75 15,25-50-15,-25 99-16,0-49 16,-24 49-16,49-50 15,0 51 1,-25-76-1,99-98 17,-49 24-17,-25 1-15,25-50 16,-25 49 0,25-49-16,-25 74 15,-25 50 32,25 24-31,-25 26-16,25-26 15,0 51-15,-25-51 16,50-24 0,-25 49-1,25-98 1,-25-26-1,25 0 1,-25 26-16,25-51 16,24 26-16,-49-51 15,0 51-15,-49 148 47,24-49-31,25-26-16,-25 76 15,25-51-15,0 26 16,0-51 0,0-98 31,25 24-47,0 26 15,24-76 1,-24 51-16,0-75 15,-25 99-15,0-49 16,0 148 31,0-24-47,-25 49 0,25-50 16,-25 51-1,25-51-15,0 26 16,25-51-1,0-48 17,-25-51-17,0 50 1,0-24-16,25-50 16,-25 49-16,24-24 15,-48 173 32,24-50-31,0 26-16,-25-26 15,25 1 1,0 24-16,0-49 16,25-74 30,-1-1-46,-24 0 16,0 1 0,50-50-16,-50 49 15,25-24-15,-50 148 63,25-24-63,0-1 15,-50 26-15,50-51 16,0 26-16,50 0 31,-50-100 1,25 0-17,-25 50-15,0-99 16,25 50-16,-25-1 15,0-24-15,0 148 63,0-24-63,-25-1 16,25 26-16,0-51 15,0 26 1,25-100 46,-25 26-46,0-1-16,0-74 16,0 74-16,0-50 15,0 51-15,0 123 47,0-74-31,0 24-16,0 26 15,0-51 1,0 1-16,0 0 16,24-50 46,-24 0-62,25-24 16,-25-26-16,0 51 15,0-26-15,0 100 63,0-26-48,0 51-15,0-26 16,-25-49 0,50 50-16,-25 0 15,50-125 48,-50 50-63,0 1 15,0-1-15,0-50 16,0 51 0,0-26-16,0 100 47,0-26-32,0 51 1,0-50-1,0-1-15,0 1 16,25 0-16,-25-50 78,0 0-62,0 1-16,0-1 15,0-50-15,0 51 16,0-1-16,0 50 78,0 24-78,0 26 0,0-51 0,0 1 16,0 0 15,0-50 32,0-24-48,0 24 1,0-50-16,0 51 15,24-26 1,-24 0-16,-24 125 47,24-26-31,0-24-16,0 50 15,0-51-15,24 1 16,-24 0-1,0-75 48,0 50-47,0-49-1,0-26-15,0 51 16,0-1-1,0 50 32,0 24-47,0 26 16,0-51-16,0 1 16,0 0-1,0-50 63,0 0-62,0 25-16,0-49 16,0-1-16,0 1 15,0 49 1,0 0 31,0 49-32,0 1-15,0-1 16,0-49-16,0 50 16,0 0-1,-24-100 63,-1 25-78,25 0 16,-50 1-16,50-1 16,-25 50 30,25-1-30,-24 1-16,24 50 16,24-51-16,-48 1 15,24 0-15,24-50 78,-48-24-78,24-1 16,0 0 0,0 26-16,0-1 15,0 74 32,0-24-31,0 50-16,0-51 15,0 1-15,0-25 16,0 0 47,-25-25-48,25-49 1,0 49-16,0 0 15,-25 1-15,25-51 16,0 150 31,0-51-31,0 1-16,0 50 15,0-51-15,0 1 31,0-50 32,0 1-47,0-26-16,0 25 15,-50 0-15,50 1 16,0-51-16,-24 50 15,48 100 48,26-50-47,-25-1-16,0 1 15,-1 0-15,1-25 16,50 50-1,-75-125 79,-25 50-78,-25 25 15,100 25 0,-50 0-15,25 25 31,-50-100 31,-50 0-62,51 50-1,-1-49-15,0-26 16,-49 51-1,49-1-15,0-50 16,0 51-16,-24-1 31,24 25-15,0-25 15,25 0-15,0 50 78,0 0-94,-25 0 15,50-25 32,25-25-31,-1 0-1,-24 0-15,-25-24 16,25 24 0,-75 25 15,1 25-16,24 24 1,0 1 0,25-50-1,-25 25-15,50-25 47,0-25-47,0 25 16,24-25-1,-24-49 1,-50 74 31,-24 49-47,24-24 16,0 0-16,25 0 15,-25 49-15,0-49 16,-24 0-1,123-75 32,-49 0-31,-25 26-16,25-1 16,0 0-1,24 0-15,-123 75 47,49-25-31,0 49-16,-49-24 15,49-1-15,0 50 16,0-74 0,0 50-16,-24-26 15,98-98 32,-49-1-47,25 0 16,0 1-16,0-26 15,49 26-15,-24-26 16,-50 26 0,-25 148 30,-49-49-46,49-1 16,0 26-16,0-51 16,0 1-1,50-50 48,0-24-48,-25-26-15,25 51 16,49-26-16,-49-24 16,0 49-1,-75 74 17,-24 51-17,49-76 1,25 76-16,-25-76 15,0 26-15,-24 24 16,123-173 31,-49 74-31,0-24-16,49-50 15,-24 49-15,-25-24 16,0 49-1,-50 74 32,0 26-31,0-26-16,-49 51 16,49-51-16,25 26 15,-25-51-15,50-98 47,49 49-31,-49 0-16,0-24 15,0-26-15,0 51 16,-25 73 31,-25 26-32,0-51 1,25 76 0,-25-51-1,50-49 1,0-25 0,0-49-16,49 49 31,-49 0-31,-25-24 15,25-26-15,-25 51 16,-25 73 15,0 26-15,0-51-16,-24 26 16,49 24-16,0-49 15</inkml:trace>
  <inkml:trace contextRef="#ctx0" brushRef="#br1" timeOffset="35957.8147">21406 8483 0,'0'0'0,"25"0"141,-25 0-110,25 0 0,49 0 0,-49 0 1,0 0-17,-25 0 1,50 0 15,-1 0 0,-24 0-15,0 0 0,0 0-1,0 0 1,24 0-1,-24 0 17,0-25-1,0 25 0,-1 0-15,26 0 15,-25 0 0,0 0-15,-1 0 31,1 0-32,25 0 1,-25 0 15,-1 0 1,1 0 108</inkml:trace>
  <inkml:trace contextRef="#ctx0" brushRef="#br1" timeOffset="42052.2832">21555 7094 0,'25'0'47,"0"0"-16,0 0 1,24 0-1,-24 0 0,0 0 0,-25 25 1,25-50-17,0 25 16,49 0 1,-49 0-1,-25 0 0,25 0-15,-1 0 15,26 0 16,-25 0-16,0 0 0,-1 0 16,1 0 0,25 0 0,-25 0 0,-1 0 0,-24 0 0,25-49 234</inkml:trace>
  <inkml:trace contextRef="#ctx0" brushRef="#br1" timeOffset="47512.0115">8235 15304 0,'0'0'0,"-25"25"78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1.42395" units="1/cm"/>
          <inkml:channelProperty channel="Y" name="resolution" value="41.45078" units="1/cm"/>
          <inkml:channelProperty channel="T" name="resolution" value="1" units="1/dev"/>
        </inkml:channelProperties>
      </inkml:inkSource>
      <inkml:timestamp xml:id="ts0" timeString="2019-03-21T14:58:00.07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16930 5048 0,'24'-24'78,"24"24"-47,-1-23-15,-23 23-1,0 0-15,0-24 16,23 24-1,-23 0 1,0 0 31,-48 0 109,-23 0-156,23 0 16,0 0-16,0 24 15,0-24 1,1 0 0,-1 0-1,-24 23 1,24-23 15,0 24-15,48-48 46,24 24-46,0 0 15,-1-23-15,1 23-1,-1 0 1,-23 0 0,0 0-1,24 0 17,-72 0 46,-24 23-47,1-23-15,23 0-16,0 0 15,0 24-15,-23-24 31,-1 0-15,0 24 0,24-24-1,72 0 63,0-24-62,-24 24 0,23 0-16,-23 0 15,0 0-15,0 0 16,23-24 0,1 24-1,-24 0 16,-48 0 32,-24 24-47,24-24-1,-23 0-15,23 0 16,-24 0-1,25 0-15,-1 0 0,-24 0 16,24 0 0,0 0-16,1 0 15,46-24 48,1 24-48,0 0-15,0 0 16,0-23-16,23 23 16,-23 0-1,24 0-15,-24 0 16,-1-24-16,1 24 16,-48 0 46,-23 0-31,23 0-31,-24 24 16,25-24-16,-1-24 16,48 24 62,-1 0-47,25 0-31,-24-24 16,0 24-16,23 0 15,-94 0 63,23 0-62,0 0 0,-24 24-16,25-24 15,-1 0 1,48-24 62,23 24-62,-23 0-1,0 0-15,0 0 16,23 0-1,-94 0 48,23 0-47,0 24-1,-24-24-15,25 0 16,-1 0-16,-24 0 15,96 0 79,-1 0-78,-23 0-1,0 0 1,-48 24 47,-23-24-32,23-24-16,24 0 32,0 0-15,0 48 61,24 24-61,-24-96 77,0 24-78,-24 0-15,0 1 15,24 70 32,24-23-48,-24 0 1,0 0 15,0-48 63,-24 0-63,0 0-15,24-23 15,0 94 47,0-23-62,0 0-1,24 0 17,-48-48 46,24 0-63,0 0 1,-24 0 15,24 48 32,24 0-48,-24 0 17,24 0-1,-24-48 31,0 0-30,48 48 61,-25-24-77,1 24 0,0-24 15,0 0-16,0 0 17,-48 0 15,-24 0-16,24 0-31,1 0 15,-1 0 1,48 0 109,-48 0-31,48 0-16,-1 0-47,-23 23 63,48-46-63,-24 23-31,23 0 16,-23 0 15,0 0 63,0 0-79,0 0 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29" units="cm"/>
          <inkml:channel name="Y" type="integer" max="922" units="cm"/>
          <inkml:channel name="T" type="integer" max="2.14748E9" units="dev"/>
        </inkml:traceFormat>
        <inkml:channelProperties>
          <inkml:channelProperty channel="X" name="resolution" value="47.63566" units="1/cm"/>
          <inkml:channelProperty channel="Y" name="resolution" value="47.77202" units="1/cm"/>
          <inkml:channelProperty channel="T" name="resolution" value="1" units="1/dev"/>
        </inkml:channelProperties>
      </inkml:inkSource>
      <inkml:timestamp xml:id="ts0" timeString="2017-03-14T11:16:02.66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794 16818 0,'0'0'0,"0"0"156</inkml:trace>
  <inkml:trace contextRef="#ctx0" brushRef="#br1" timeOffset="4219.3514">744 16768 0,'25'-50'47,"0"50"-31,-50 75 30,0-50-30,25-25 0,25-25 31,0 25-32,49-25-15,-49-25 16,0 50-1,-75 75 32,25-50-47,-24-25 16</inkml:trace>
  <inkml:trace contextRef="#ctx0" brushRef="#br1" timeOffset="25852.7761">3225 11261 0,'24'25'63,"1"-25"-63,74 0 15,-49 0-15,0 0 16,49 0 0,-50 0-16,26 0 15,-25 0-15,24 0 16,-49 0 0,-124 0 30,74 0-30,-75 0-16,51-25 16,-75 25-1,74 0-15,-49 0 16,49 0-16,-49 0 16,74 0-1,1 0-15,73 0 31,26 0-15,-26 0-16,50 0 16,-49 0-1,49 0-15,-24 0 16,-1 25-16,-24-25 16,-25 0-16,49 0 15,-148 0 16,49 0-15,-75-25-16,51 25 16,-50 25-1,24-25-15,-24 0 16,49 0 0,-49 25-16,50-25 15,24 0-15,74 0 47,51 0-47,-51 0 16,75-25-16,-49 25 15,49 0 1,0 0-16,-75 0 16,26 25-16,-50-25 15,-75 0 16,-49 0-15,49 0-16,-49 0 16,-25 0-16,0 0 15,74 0-15,-74 0 16,75 0 0,24 0-16,74 0 31,1 0 0,49 0-31,25 0 16,-49 0-16,24-25 15,25 25-15,-74 0 16,49 0 0,-74 0-16,-50-25 31,-74 25-16,49-49 1,-74 98 0,25-49-16,-50 0 15,99 0-15,-49 0 16,74 0-16,100-49 47,-26 49-47,75 0 15,-49-25-15,24 25 16,25 0-16,-50 0 16,26 0-1,-76 0-15,1 0 16,-50 0 0,-24-25-1,-50 25-15,49 0 31,-74 0-31,25 25 16,24-25-16,-24 0 16,49 0-16,26 0 15,73 0 17,1 0-17,49-25-15,25 25 16,-50 0-1,26 0-15,24 0 16,-75 0-16,-24 0 16,-50 0 15,1 0-15,-76 0-16,26 0 15,-50 0-15,25 0 16,24 0-1,-24 0-15,74 0 16,-24 0-16,98 0 31,50 0 1,-24 0-32,49 0 15,-25 0-15,-24 0 16,49 0-16,-100 0 15,51 0 1,-174 0 15,49 0-15,-49 25 0,-25-25-1,49 0-15,-74 25 16,50-25-16,99 0 15,50 0 32,49 0-47,0 0 16,-24-25-16,49 25 16,-25 0-16,-49 0 15,-1 0 1,1 0-16,-125 0 47,51 0-47,-100 0 15,74 25 1,-74-25-16,25 0 16,49 0-16,0 49 15,-24-49-15,173 0 47,-24 0-31,24-49-16,25 49 15,0 0 1,-50 0-16,50 0 16,-74 0-16,49 0 15,-74 0-15,-75 0 47,-24 0-47,0 49 16,-50-49-16,24 25 15,51-25 1,-1 25-16,-24-25 16,148 0 15,1-25-16,49 25 1,0 0-16,0-25 16,24 25-16,-73 0 15,49 0-15,-75 0 16,1 0 0,-100 0 15,1 0-31,-50 0 15,24 0-15,-49 25 16,25-25 0,25 25-16,-50-25 15,74 0-15,-24 0 16,49 0-16,74 25 31,51-50-15,-1 25-16,0 0 15,25 0-15,0 0 16,0 0 0,-50 0-1,50 0-15,-99 0 16,-74-25 15,-51 25-15,26 0-1,-50 0-15,25 25 16,0-25-16,-25 0 16,0 0-16,74 0 15,-49 0 1,74 25-16,50-50 31,74 25-31,-25 0 16,50 0-1,25-25-15,0 25 16,0 0-16,-25 0 16,0 0-16,-50 0 15,26 0 1,-76 0-16,-48-25 31,-101-24-15,76 49-1,-75 0-15,0 0 16,-25 0-16,25 0 16,0 0-16,50 49 15,-26-49-15,76 0 16,73-49 15,50 49-15,50-25-16,0 25 15,-25 0 1,25-25-16,-25 25 16,-50 0-16,26 0 15,-76 0-15,-148-25 47,50 25-31,-50 0-16,0 0 15,-25 0-15,0 0 16,0 25-16,1-25 16,48 0-1,51 0 1,-1 0-16,75 0 31,25 0-15,74 0-16,24 0 15,1-25-15,0 25 16,0 0-16,-25 0 16,-50 0-1,1 0-15,-51 0 16,-123-74 15,50 74-15,-100 0-16,0 0 15,0 0-15,0 49 16,1-49-16,24 0 16,49 25-1,-24-25-15,49 0 16,100-25 0,-1 25-1,76-49 1,-1 49-1,24-25-15,125 25 16,-124 0-16,-75 0 16,26 0-1,-51 0-15,-98-25 47,-1 25-47,-49 0 16,-50 0-16,25 0 15,0 0 1,25 0-16,-25 25 16,25-25-16,49 0 15,25 0-15,50 0 32,49-25-17,26 25-15,48 0 16,1 0-16,-25 0 15,25 0-15,-25 0 16,-50 0 0,50 0-16,-99 0 15,0 0-15,-50 0 32,-24 0-17,-51 0 1,-24 25-16,-24-25 15,48 0-15,-24 25 16,0 24 0,25-49-1,50 0-15,98 0 32,50-49-32,50 49 15,0-25-15,0 25 16,0 0-1,-1 0-15,1 0 16,-49 0-16,-51 25 16,1-25-16,-100-25 47,-49 25-47,25 0 15,-51 0-15,-23 25 16,24-25-1,0 49-15,49-24 16,-24-25-16,49 25 16,26-25-16,73 0 47,75-25-47,0 25 15,25-25-15,0 25 16,0 0-16,-50-49 15,25 49 1,0 0-16,-99 0 16,49-25-16,-123 25 31,-1-25 0,-49 25-31,-100 0 16,75 0-16,50 0 0,-50 25 15,0 0 1,0-25-16,99 49 0,50-49 47,99-49-31,0 49-16,25-25 15,0 25 1,-25 0-16,24 0 15,-73-25-15,49 25 16,-99 0-16,49 0 16,-124 0 15,1 0-31,-50 0 16,-1 0-16,-24 0 15,0 25 1,-25-25-16,50 25 15,25-25-15,-1 49 16,51-49-16,98-49 31,0 49-15,50 0-16,25-25 16,0 25-16,0 0 15,-25 0 1,-50 0-1,26 0 1,-76 0-16,-48 0 31,-76 0-31,26 0 16,-50 25-16,0-25 16,0 0-1,25 49-15,-1-49 16,1 25-16,50-25 15,98 0 17,50 0-17,26 0-15,-51 0 16,50 0-16,0 0 16,-25 0-1,-49 0-15,-1 0 16,-73-25 15,-26 50-15,-74-25-16,0 0 15,0 0-15,50 25 16,-51-25-16,1 0 16,75 0-1,-26 25-15,175-50 47,-1 25-47,0 0 16,25 0-1,0 0-15,25 0 16,-50 0-16,-49 0 16,-1 0-16,-123 0 46,-25 0-30,-25 0-16,49 0 16,-49 25-1,0 0-15,50-25 16,-25 49-16,74-49 16,0 0-16,75 0 31,74 0-16,-50 0-15,50 0 16,0 0-16,25 0 16,-50 0-1,-49 0 1,-1 0 0,1 0-16,-149 0 31,49 0-31,-49 0 15,0 0-15,0 0 16,-1 25 0,1-25-16,49 0 15,26 0-15,48 0 32,76 0-17,-26 0-15,50-25 16,-25 25-16,-24 0 15,49 0-15,-99 0 16,49 0 0,-173-49 15,0 49-15,49 49-1,-49-49-15,24 25 16,-49-25-16,100 0 15,-1 0-15,74 0 47,51 0-31,-26 0-16,50 0 16,-25-25-16,-24 25 15,24 0 1,-74 0-16,-1 0 15,-73 0 17,-50 0-17,49 0-15,-49 25 16,24-25-16,-24 0 16,50 25-16,-26-25 15,50 0 1,75 0 15,49 0-31,0 0 16,-49 0-1,74-25-15,-50 25 0,26 0 16,-51 0 0,1 0-16,-149 0 62,49 0-62,-49 0 16,0 25-16,49-25 15,0 0-15,-24 0 16,148 0 15,-24-25-15,49 25-16,-24 0 15,49-25 1,-75 25-16,26 0 16,-51 0-16,-48-49 47,-76 49-32,76 0-15,-26 49 16,-24-49-16,49 0 15,50 0 32,74 0-47,-50 0 16,51 0-16,-76 0 31,1 0-31,-50 0 47,-24 0-31,-26 0-1,51 0-15,-26 25 16,75-25 15,24 0-15,26 0-1,-26 0-15,-49-25 16,0 50 31,-49-25-31,-26 0-16,51 0 15,73 0 48,26 0-63,-51 0 15,26 0-15,0 0 16,-125 0 31,50 0-47,1 0 15,-51 25 1,50-25 0,100 0 15,-26-25-15,-24 25-16,50 0 15,-51 0-15,1 0 16,-50-25 15,-49 25-15,24 25-16,26-25 15,-51 25-15,26-25 16,98-25 46,50 0-62,-74 25 16,0-49-16,25 49 16,-125-25 15,50 25-15,-74 0-16,50 25 15,24-25 1,-74 49-16,74-49 15,74-49 17,51 24-32,-76 25 15,51-25 1,-26 25-16,-49 0 16,-49 0 30,-1 0-46,1 0 16,24 0-16,-50 0 16,150 0 31,-50 0-32,24 0-15,26-25 16,-51 25-16,26-25 15,-100 25 32,1 0-47,-26 25 16,51-25 0,-26 25-16,-24-25 15,173-25 32,-50 25-31,75-25-16,-99-24 15,0 49-15,-50-25 47,0 50-31,-74-25-16,50 49 15,24-24-15,-50-25 16,125 0 31,0-25-31,-1 25-16,26-49 15,-51 49 1,1-25-16,-50 25 47,1 0-32,-76 25-15,76 24 16,-76-49-16,76 25 16,98-50 30,-24-24-46,-1 49 16,26-25-16,-51 0 16,-24 25-1,0 0 17,-49 0-32,-26 0 15,26 0-15,-26 25 16,26 0-1,-1-25-15,1 49 16,123-98 47,-49 49-63,24 0 15,26-25-15,-50 25 16,-1 0-16,1 0 15,-74-25 32,24 50-47,-50-25 16,26 0-16,24 0 16,0 25-1,-49-25-15,49 49 16,0-49-16,0 25 15,75-50 32,-25 25-47,49-49 16,-24 24 0,-25 25-1,49-25 1,-49 25-16,-100 0 47,26 25-47,-1 0 15,-49 49 1,49-49-16,-49 0 16,74 0-16,-49-25 15,49 49-15,124-98 47,-49 24-31,49 0-16,-74 25 15,74 0 1,-74-25-16,0 25 16,-75 25 30,-49 0-46,74 0 16,-74 24-16,74-24 16,-24-25-1,-1 0-15,124-25 47,-49-24-47,25 24 16,49 0-16,-74 25 15,49-25 1,-49 25 0,-50 25 15,-49-25-31,24 25 16,-49 0-16,74 24 15,0-24 1,1-25-1,73-74 17,-24 49-17,49 0-15,-24 25 16,0-25-16,-1 0 16,-148 75 30,49-50-30,-49 50-16,50 24 16,-51-49-1,51 0-15,-26-25 16,50 25-16,50-50 47,0 0-47,74-25 15,-74-24-15,74 49 16,-49 0-16,24 0 16,-49-24-1,-50 98 17,-49-24-17,49 0-15,-74 0 16,49 49-16,-49-24 15,49-25 1,26-25-16,24-25 63,49 0-63,26-74 0,-26 74 15,1-25 1,49 1-16,-99 24 15,-25 25 32,-49 74-47,24-49 16,1 0-16,-51 74 16,51-74-1,-26 0-15,100-50 47,50-49-31,-26 24-16,51 25 15,-51-49-15,50 24 16,-74 50-16,0 0 31,-50 0-15,0 25-1,-74 49-15,50-24 16,-51 0-16,51 24 16,-26-49-1,50-25 1,50-25 15,25-49-31,-1 24 16,51 25-1,-51-49-15,1 49 16,24 0-16,-98 75 47,-26-1-31,0 1-16,1-25 15,-51 49-15,100-49 16,0-99 31,50 24-47,25 25 15,-51 0 1,26-24-16,0 24 16,-125 99 30,50-49-30,-24 0 0,-51 74-16,76-74 15,48-99 17,1 49-32,50 0 15,-26 0 1,-24 0-16,0-24 15,-75 123 32,26-49-31,-51 0-16,25 49 16,26-49-16,73-50 46,26-24-30,-26-1-16,75 50 16,-74-25-16,74 0 15,-74 25 1,24-49-16,-49 49 16,24 0-16,1 49 15,0-49 1,-26 25-1,1-25 1,-25 25 47,-49-25-48,98 0 32,26-25-47,-51 0 16,1 25-16,0-49 15,-75 49 32,26 49-31,-1-49-16,-50 25 15,51 0 1,73-50 31,26 25-47,-51-25 16,-24 25-1,0-49 32,-24 98-31,-51-24-16,50-25 15,1 25 1,73-25 15,26-25-15,-51 25-16,-24-25 15,25 25 1,-50 0 15,25 0-15,-24 25-16,-1 0 16,-50-25 15,150 0 0,-50 0-31,-1 0 16,1-25-16,0 25 15,-75 0 48,50 25-48,-24-25 1,48 0 15,-24 0-31,50 0 16,0-25 0,-26 25-16,1-25 31,-74 25 0,-1 0-31,25 0 16,0 25-1,50-25 48,50-25-48,-150-24 32,50 49-31,1 0-16,-51 49 16,26-49-16,24 25 15,-50 0 1,26-25-16,24 25 15,0 0-15,-24-25 16,98-25 31,-24 0-47,0 25 16,0-25-16,-1-49 15,-24 49 1,0 0-1,-49 25 1,49 0 0,-25 25-1,-49 0 1,49 49-16,0-49 16,0-25-16,50 0 46,25 0-30,-1-25-16,-24 0 16,0-49-16,-25 49 15,0 25 17,-25 0-17,-49 0-15,49 25 16,0 49-16,0-49 15,0 0-15,-49 0 16,74 0 15,74-75 1,-49 50-17,-25-25-15,0 0 16,0-24-16,-74 24 31,49 25-15,0 0-16,-24 25 15,-26 24-15,50-24 16,-24 0-16,-26 0 16,50 0-1,75-50 32,25 0-31,-51 0-16,1 0 15,0-24-15,25 24 16,-50 0 0,-75 25 15,50 0-31,-24 25 15,-26 0-15,50 24 16,-24-24-16,-1 0 16,149-75 31,-99 50-47,50-49 15,25 24 1,-51 0-1,-73 25 32,-1 25-47,0 0 16,50 24 0,-24-49-16,24-49 62,24 24-46,-24 0-1,-49 25 17,-1 0-32,1 0 15,-1 0-15,-24 25 16,24 0-16,-49 24 15,49-24 1,-24 0 0,24-25-16,50-25 47,50-49-47,24 24 15,-24 25 1,49-49-16,-74 49 15,0 0-15,-1 25 16,-73 0 15,24 0-15,-49 25-16,24 50 16,0-26-16,-49-24 15,99 0 1,0-75 15,0 50-15,50-25-1,24-49-15,-49 24 16,0 50-16,0-24 16,-50 48 15,0-24-16,0 50-15,-49 24 16,24-49 0,25 25-16,1-1 15,73-98 32,-24 24-47,49 0 16,-24 0-1,-50-49-15,25 49 16,-50 50 47,0 25-63,-99 24 15,99 0-15,-49-49 16,49 0-1,50-75 17,-25-24-17,0 49-15,0 0 16,0 1-16,-25-26 16,0 25-1,-24 25-15,-26 25 16,26 25-1,-50-1-15,49-24 16,-49 49-16,49-24 16,-24-25-1,49 0-15,25-75 47,25 25-31,49-49-16,-49 24 15,24 25-15,26-49 16,-50 49 0,-75 100 15,-24-51-15,49 1-16,-25 25 15,-24 24 1,49-49-1,25-50 17,25-49-32,49 24 15,-49 25-15,0-49 32,24 24-32,1 50 15,-100 25 32,1 50-47,24-26 16,-74-24-16,74 49 15,0-49-15,50-50 47,0-49-31,49 49-16,-49 0 15,0-49 1,24 49-16,1 25 16,-100 25 15,26 25-15,-1-1-16,-25-24 15,-24 49-15,49-24 16,50-100 46,74-49-62,-74 74 16,0 1-16,49-51 16,-49 75-16,-100 75 46,51-51-30,-1 1-16,-25 25 16,-24 24-1,49-49-15,75-75 32,-1 1-17,-24-1-15,0 50 16,24-49-1,1-1-15,-25 25 16,-25 100 31,-25-26-31,-49-24-16,49 49 15,0-49-15,50-99 63,0 49-48,-1 0 1,26 0 0,0 1-1,-75 48 16,-50 1-31,26 0 16,49 49 0,-50-49-16,1 0 15,49-75 32,74-24-47,-49 49 16,0-24-16,49-26 15,-49 50-15,-124 125 63,74-76-47,-25 1-16,-24 25 15,49-1 1,25-98 15,0-1-15,25 50-1,0-49-15,24-1 16,-98 100 46,-1-1-62,25-24 16,-49 49-16,49-49 16,50-99 31,24 24-32,-24 50-15,0-49 16,-25-1 15,-25 124 0,0-49-15,-24 0 0,24 49-16,0-49 15,50-99 32,0 49-47,24 0 16,-24 0-16,0-49 15,-25 49 1,0 50 15,-50 49-15,1-49-16,-1 0 15,50 49 1,-25-49 0,50-99 15,-25 24-15,25 50-16,0-49 15,-25-1 1,-25 100 46,0-26-62,0 1 16,1 25-16,-51 24 16,50-49-1,50-75 16,0 1-31,25-1 16,-26 50-16,1-49 16,-25-1-16,0 0 31,0 100 0,-25 0-31,-49-26 16,49 1-1,0 0-15,75-50 79,0 0-79,-1-74 15,-49 74-15,0 25 16,-25 0 31,1 0-47,-51 50 15,50 0-15,25-26 16,0-48 31,25-26-47,0 25 15,25 0-15,-50 25 16,-50 0 31,25 25-31,0 0-1,25 49 1,-24-49-16,24-25 15,49 0 1,-24 0 0,49 0-1,-49 0-15,0 0 16,0 0-16,49 0 16,-99 25 30,-24 0-46,24 49 16,0-99 47,25-49-48,0 49 16,-25 50 16,25 0-31,25 49 0,-25-49-1,25-25 16,-50-25 48,25 0-79,0-49 15,0 49-15,25 25 16,-50-49-16,25-1 15,0 25 17,0 0-17,-25 25 1,1 25 0,-26 0-16,25 49 15,0-49 1,25 0-16,0 0 15,0 49 1,25-74 15,0-25-15,25-49 0,-26 49-1,-24 25-15,0-25 16,0-49-1,0 49-15,-24 0 16,24 75 47,0 0-63,0-26 15,-50 1 1,100-25 46,-50-25-30,0-49-32,0 49 15,0 100 79,0-51-78,0 1-1,24-25 1,1 25-1,0 0 1,0 24 0,24-24 15,-24 0 0,0-25 0,-25-25 32,-25-49-32,0 49-15,-24 25-1,24 0 32,0 74-15,25-49-1,0-99 63,-25 74-79,1 0 1,-51 49-1,50 1 1,25-50 15,0 0 16,50-25-31,0 0-1,-100 25 64,25 50-64,50-75 63,25-49-62,-26 49 0,-98 50 30,24 24-30,50-24 15,0 0 32,25-25-48,0 0-15,49-25 16,-49 25-16,0 0 16,0 0-16,49-25 15,-49 25 1,25 0 0,49-49-16,0 49 15,-49-25-15,-1 25 16,51 0-16,-76 0 15,76 0-15,-76 0 16,76 0 0,-51-25-16,-24 25 15,74 0-15,-74 0 16,0 0 0,49 0-16,-49-25 15,0 1 1,-25-51-1,-25 50 17,0 25-32,-49 0 15,49 0 1,0 0 15,25 25-15,0 0-1,25 25 17,0-50-17,49 0-15,-49-50 16,-50 25 31,-49 50-32,49-25 1,25 50 0,0-50 77,25-50-77,-50 25 15,0 50 1,-49-25-17,74 50 32,49-50-31,1 0-1,-50-50 1,0 50 62,-50 50-62,1-26-1,49 1 1,74-25 15,-49 25-15,0-25-1,49-25-15,-24 25 16,-50 0 0,49 0-1,26 0-15,-50 0 16,-25 0 15,0 50-15,-25 24-1,0-49 1,-25-25-16,50 25 31,50 0-15,0-25-16,-26 0 16,51 0-16,-26-25 15,-24 25-15,75 0 16,-76-25-1,26 25 1,0 0-16,-26 0 16,-98 0 46,49 25-46,25 0 15,75-25-15,-26 0-1,-24-25 1,49 0 0,-24 25-16,0-25 15,-1 25-15,-24-25 16,-50 25 31,-24 25-47,24-25 15,0 25 1,25 0 0,25 0 15,0-25-31,49 0 15,-49 0-15,24-25 16,1 25-16,0 0 16,-50-25-1,0 50 48,-50 49-48,50-49-15,0 0 16,25-25 15,0 0-31,-1 0 16,1 0-16,25 0 16,-1-25-1,-49-49 1,0 49-1,-24 25 1,-51 25 0,50-25-1,1 49-15,24-49 16,-25 25 0,50-25-1,-25-25 1</inkml:trace>
  <inkml:trace contextRef="#ctx0" brushRef="#br1" timeOffset="39199.118">13791 11162 0,'25'0'16,"0"0"-16,25 0 15,24 25 1,0 0-16,26 24 15,-51-49-15,51 0 16,-51 25-16,26-50 16,-26 25-16,26 0 15,-51 0 1,1 0-16,-50-49 47,-49 49-32,24 0-15,-49 0 16,50 0-16,-51 0 16,51 49-16,-75-49 15,74 0 1,-49 25-16,49-25 16,-24 0-16,49 0 15,50 25 32,74-25-31,-49 0-16,49 0 15,25 0-15,-50 0 16,1 0 0,-26 0-16,26 0 15,-50 0-15,-125-25 63,51 25-63,-51 0 15,51 0-15,-50 0 16,24 0 0,-24 25-16,49-25 15,-49 0-15,99 0 16,0 0 31,99 0-47,-49 0 15,74 0-15,0 0 16,-50 0 0,51 0-1,-26 0-15,-50 0 16,1 0-16,24 0 15,-49-25-15,-25 0 47,-49 25-31,-51-49-16,1 49 16,25 0-16,-50 0 15,24 0-15,26 49 16,-25-49-1,49 0-15,25 0 16,50 0 15,25 0-15,74 0-16,0 0 16,0 0-16,-50 0 15,50 0-15,-24 0 16,-51 0-1,1 0-15,24 0 16,-173-49 47,49 49-63,-49 49 15,50-49-15,-51 0 16,51 25-16,24-25 15,75 0 32,74 0-47,-50 0 16,25-25 0,25 25-16,-74 0 15,24 0-15,-49 0 16,-50-49 31,-49 49-47,24 49 15,-49-49-15,49 0 16,-24 0 0,24 25-16,100-25 46,24 0-46,-24 0 16,49 0 0,-49 0-16,49-25 15,-74 25-15,-75 0 63,-49 0-48,74 0-15,-74 0 16,74 25-16,0-25 16,50 0 31,74-25-47,-49 25 15,-25 0 1,49 0-16,-49 0 15,-99 25 48,49-25-63,0 25 16,-25-25-1,1 0-15,24 0 16,124 0 31,-74 0-32,74-25-15,-49 25 16,-50-25 0,49 25-16,-98 0 62,49 0-46,-50 0-16,-24 25 15,49-25-15,-25 0 16,100 0 31,-25 0-32,49 0 1,-24-25-16,-25 25 16,-1 0-16,-48-49 62,-1 49-46,-25 49-16,-24-49 15,49 0-15,0 25 16,50-25 31,25-25-47,24 25 16,-49 0-16,0-49 15,-1 49 1,-73 0 31,49 0-32,-50 49-15,-24-24 16,49-25-16,25 25 31,25-25-15,74 0-1,-74 0 1,0-25-16,49 25 16,-49-25-1,-100-24 32,51 49-47,-1 49 16,25-49-16,-25 25 31,50 0-15,-25-25-1,49 0-15,1 0 16,-25-25 0,0 0-1,-25-49 1,0 49-1,-25 25 1,-50 0 0,26 25-1,49 0 17,0 49-1,25-74-16,-1 0 1,26 0-16,0-25 31,-50-49-15,0 49 0,-25 25 15,0 0-16,-25 0-15,26 0 16,-1 0-16,25 50 31,0-50 1,49 0-32,1 0 15,-25-25 1,0 0-1,-25 0 1,0 0 0,-50 25-1,0 0 1,26 0-16,-1 25 16,25-25-1,-25 25 16,50-25-15,0 0 0,-1 0-16,26-25 31,-50 0-15,0-24-1,-74 24 1,49 50 15,-25 24-15,1-24-1,123 0 17,-49-25-17,-25 0-15,49 0 16,1-50-1,-50 1 1,0 24 15,-74 0-15,49 25 0,25 0-16,-25 25 15,0 0 1,-49-25-16,49 74 15,25-49 1,25-25 15,49 0-31,-49 0 16,0 0-16,-25 0 16,25-50-1,-25 1 1,-25 24-1,0 0 1,-49 50 0,49-25-1,0 25-15,-25 24 16,1-24-16,-1 0 16,50 0-1,0 0 16,99-25-15,-49 0-16,-25-25 16,0 25-16,24-25 15,-24 0 1,-25 0 0,0-49-16,-25 49 15,-24 25 1,-1 0-16,25 25 15,-49-25-15,24 25 16,25 24 0,1-24-16,24 0 31,49-25-15,-24 0-1,49 0-15,-49-25 16,0 0-16,0-24 15,-25 24 1,-25 0 0,0 25-1,-49 0 1,49 0-16,0 25 31,-24 0-31,-26 24 16,50-24-16,25 0 15,50-25 1,0 0 0,-1 0-1,-24 0-15,49 0 16,-49-25-16,0 0 16,-25-24-1,-25-1 1,-49 50-1,24 0-15,25 25 16,-49-25-16,24 25 16,50 24-1,-24-24-15,-1 0 32,74-25-17,-24 0 1,50 0-16,-26-25 15,-49 25-15,25-74 16,-25 49 15,-25 25-15,-24 0 0,-26 25-16,50-25 15,-24 49-15,-26-24 16,51-25-1,24 25 17,24-25-17,51 0 1,-26-25-16,-24 0 16,50 25-16,-51-49 15,1-1 1,-50 50-1,1 0 1,-76 0-16,76 0 16,-51 0-16,26 25 15,-51 0-15,51 24 16,24-24 0,50-25 15,24-25 0,26 25-15,-50-49-16,99 24 15,-100 0-15,-24 25 16,-49-25 15,-26 25-15,51 25-16,-26-25 15,-25 25-15,26 0 16,24 24-16,25-24 31,50-25-15,-1-25 0,26 25-16,-26-49 15,26 24-15,-50 25 16,-1-25-1,-73 25 17,-26 0-17,51 0-15,-26 25 16,-49 0-16,74 24 16,-50-24-16,26 0 15,98-25 32,26 0-31,-50-25-16,24 0 15,26-24 1,-50 49-16,-125 0 47,51 0-47,-1 49 15,-49-24 1,74 0-16,-74 0 16,74 0-16,-25-25 15,100-25 32,-50 0-47,99 25 16,-49-50-16,-1 1 15,26 49 1,-100 0 31,-49 0-47,49 49 16,-74 1-1,49-50-15,0 25 16,1 0-16,123-75 62,-24 50-62,49-25 16,-74 0-16,74-24 16,-74 24-1,-100 99 32,26-49-47,24 0 16,-49 0-16,24 0 15,50 24 1,0-98 15,25 49-15,49-25-16,-24 0 15,-1 0 1,51 0-16,-51 25 16,26 0-16,-50 0 15,-50 25 32,0 0-47,-50-25 16,26 25-1,-26 0-15,26 24 16,-1-49-16,1 25 16,98-50 15,1-49-15,-25 49-16,74 25 15,-25-25-15,26 0 16,-51-24-16,26 49 15,-26 0 1,-24 0-16,49 0 16,-98 49 46,-51-24-62,50 0 16,-24-25-16,-26 0 15,100 0 17,74 0-17,-49-25-15,49 0 16,-49-24-16,49 49 16,-74-25-1,49 0-15,-148 50 63,24-25-48,-74 25-15,99 24 16,-49-24-16,173-50 47,-74-24-32,49 49-15,-24-25 16,-50 25-16,-25-25 63,-74 25-63,49 25 15,-74 0-15,75 24 16,-50-24-1,-1 0-15,51 0 16,-1 0-16,-24 24 16,49-24-16,0-25 15,-49 0 1,49 0 0,50-25 30,49-49-30,-49 49-16,74-25 16,-49 1-16,-50 24 15,24 0 17,-48 25-17,-1 0 1,0 0-1,-49 25 1,49 49-16,-25-49 16,-24 0-16,49-25 15,50 0 48,49-50-63,-24 1 15,-25-1-15,-1 50 16,51-25-16,-50 1 16,-75 24 46,-24 24-46,49 1-16,0 0 15,0 0-15,75-50 63,-50 0-63,49 25 16,1-25-16,0 1 15,-50-51 16,-25 75 1,-50 25-17,51 25 1,-1-26-16,-25 1 16,-24-25-16,49 0 15,75-25 32,24 1-47,-49-26 16,0 25-16,49 0 15,-49 25 1,-100-24 15,51 48-31,-1-24 16,-25 0-16,-49 25 15,74 0 1,0 25-16,-49-50 16,148-50 46,-24 25-62,-25 25 16,0-25-16,49 25 15,-148 0 32,24 25-31,50-25-16,-50 25 16,1 25-1,24-26 1,99-48 15,-24-26-15,-25 25-16,49 25 15,-24-25-15,-50 25 16,-25 0 46,-49 25-46,49 0-16,0 25 16,0-50-1,50-50 32,25 25-31,24 0-16,-49 25 15,0 0 1,-50 0 31,0 0-31,0 25-16,-49 0 15,49-25-15,0 50 16,50-125 46,0 75-62,49-25 16,-24 25 0,-50 0-16,25 0 31,-1 0 0,-24 50 0,-24 0-15,-1-1 15,0-49-31,-49 0 16,49 0-16,50-25 47,24 1-32,1-26-15,-25 25 16,-1 0-16,-73 25 62,-1 0-46,-24 25 0,49-25-16,-25 25 15,1-25-15,98-25 63,1 25-48,-25-25-15,74 25 16,-74 0-16,0 0 16,-50 0 31,0 0-32,0 25 1,-49-25-1,49 25-15,124-50 63,-74 0-47,0 25-16,24 0 15,1 0 1,-124 0 31,49 25-32,-25-25-15,-24 25 16,49 25-16,0-50 16,75-50 62,24 25-78,-24 25 15,-50-25-15,25 25 16,-50 50 46,25-50-46,-25 50 0,-49-26-1,148-48 17,-49 24-1,24-50-31,1 25 15,-25 0-15,0 25 16,-50 0 47,0 0-63,-49 25 15,49-25 1,25 25-16,-25 25 15,50-50 17,-25-50-32,49 50 15,26-25 1,-50 0-16,-1 25 16,-48 0 30,-1 0-30,0 25-16,-49 0 16,49 25-16,0-50 15,50 0 32,0 0-47,49-50 16,-49 50-16,0-25 15,-1 25-15,-48 0 63,-1 0-47,0 25-1,-25 25-15,1-50 16,98-50 15,1 50-15,-25-25-1,0 25 1,-1-25 0,-48 25 15,-1 0-16,-50 25-15,51-25 16,-1 25-16,-25-25 16,50-25 31,50 0-32,-25 25 16,-50 0 1,0 0-17,0 25 1,-24 0 0,49 25-1,74-26 1,-49-24-1,24 0 1,51 0-16,-1 0 16,-49 25-1,-1-25-15,50 0 16,-74 0-16,50 0 16,-26 0-1,-49 0-15,50 25 16,-50 49-1,-25-24 17,0-50-32,25 25 15,-25-25-15,50 0 63,25 0-63,24-25 15,-49 25-15,0-25 16,0 0 0,-25-49-1,0 49 1,-25 25 0,0 0-16,-25 25 31,-24-25-31,49 25 15,-24 24-15,-1-24 16,124-25 15,-49 0-15,25-25-16,24-24 16,-49 49-16,0-25 15,-50 25 48,0 25-63,-49-25 15,24 49 1,75-49 15,49 0-15,-24-49-1,-50 49-15,25-25 16,0 0 47,-75 50-48,25-25-15,-49 25 16,24 24-16,25-24 15,25-50 48,-24-24-47,-26 24-1,0 0-15,26 25 16,-51 0-16,26 0 15,-1-25-15,-25 25 16,51 0 0,-76 0-16,76-24 15,-1 24-15,25-50 16,0 50 62,49-25-78,26 25 31,-50 0-31,-1-25 16,-48 50 62,-26-25-78,0 25 16,125-50 46,-50 0-62,-25 25 31,-25 0 16,0 25-31,50-25 62,0 0-78,24-25 16,1 25-1,-100 0 32,25 25-47,1 0 16,-1-25-16,0 50 15,50-50 17,0-50-17,24 50-15,1-25 16,-25 25-16,-25-25 47,-75 25-32,50 0-15,1 0 16,-26 0 0,0 25-16,100-25 47,0-25-32,-26 25 1,51 0-16,-50 0 15,-50 0 48,-50 0-63,51 25 16,-1-25-16,25 25 31,25-25-31,24 0 15,26 0-15,-50 0 16,24 0-16,1 0 31,-125 50 1,51-26-32,-26 1 15,-49 0-15,74 0 16,0 24-16,25-24 15,50 0 1,-1 0 0,26 0-16,-50-25 15,24 49 1,1-49-16,-25 0 16</inkml:trace>
  <inkml:trace contextRef="#ctx0" brushRef="#br1" timeOffset="48917.1178">9227 6796 0,'0'0'0,"0"50"62,0-25-46,-24 0-1,48 24-15,-24-24 16,0 0 0,0-25-1,0 50 204,-24-1-188,24-98 47,0-1-62,0 25-16,0 0 16,0-24-16,0-1 15,0 50 16,0 25 1,0 49-17,0-24-15,0-25 16,0 49 0,0-24-16,0-50 15,0 25 1,0-50 31,0 0-32,0-49-15,0 24 16,0 25 0,0-49-16,0 24 15,0 0-15,0 1 16,0 148 31,0-74-32,0 49-15,0-24 16,0 49 0,0-49-16,0-25 15,0-1 1,0-48 31,0-1-47,0-74 15,0 49-15,0 0 16,0-49-16,0 74 16,0 0-16,-25 75 62,25 0-46,0 49-1,0-49-15,0 24 16,-50-49-16,100 0 16,-100-50 30,50 0-46,0-49 16,0 24-16,0 25 16,0-74-16,0 74 15,0-25 1,0 100 31,0 0-32,0 49-15,0-74 16,0 49-16,0-24 16,0-50 15,0-25 0,0 0-15,0-49-16,0 49 15,0-74-15,0 49 16,0 25 0,0 0-1,-25 75 17,25-50-17,0 50-15,0 49 16,0-74-16,0 49 15,0-24-15,0-75 63,0-49-63,0 24 16,0 25-1,0-49-15,0 24 16,0 25-16,-24 50 62,24 74-46,0-49-16,0 0 16,0 24-16,0-49 15,0 0 1,0-50 31,0-25-47,0-24 15,0 49-15,0-25 16,0-24 0,0 49-16,0 75 62,0 24-46,0-49-16,0 74 15,0-74-15,0 0 16,0-25 46,0-50-46,0-24-16,0 49 16,0-25-16,0-49 15,0 99-15,-25 25 63,25 0-63,0 74 15,0-74 1,0 49 0,0-24-16,0-50 15,0-25 32,0 0-31,0-49-16,0 49 15,0-25-15,0 1 16,-25 148 47,25-99-48,0 50-15,0 24 16,0-49-1,0 0 1,0-50 31,0-25-47,25-24 16,-50 49-16,25-25 15,0-24-15,0 49 16,0 0-1,0 50 32,0 25-31,0 49 0,0-49-16,0 24 15,0-49 1,0-75 46,0-24-62,0 24 16,0-24-16,0 24 16,0 25-1,-50 0-15,50-24 16,-25 123 31,25-49-32,0 74-15,-24-49 16,24 0-16,0 49 16,0-99-1,24-25 32,-24-49-31,0 24-16,0 0 15,0-24-15,0 49 16,0-25-16,-24 1 16,24 24 15,0 50 0,0 24-31,0 1 16,0 0-16,0 24 15,0-24-15,0 24 16,0-49 0,0-99 30,0 24-30,0 0-16,0-24 16,0 24-16,0-24 15,0 49-15,0 0 32,-25 75-1,25 24-31,0-24 15,0 24 1,0-24-16,0 49 16,0-74-16,25 0 15,-25-75 32,0-24-31,0 49-16,0-74 15,0 49 1,0 0 0,-25 1-16,25 24 15,-25 50 17,25 49-32,0-49 15,0 25 1,0 49-16,0-74 15,0 49-15,0-49 16,25-50 31,-25-49-47,0 49 16,0-74-16,0 49 15,0 0 1,0 1-16,-25 98 62,25 1-46,0-25-16,0 74 16,0-49-16,0 24 15,0-24-15,0-50 31,0-50 1,0-24-32,0 49 15,0-74 1,0 49 0,0 0-16,-50 75 46,50 0-30,0 74 0,0-49-16,0 0 15,0 24-15,0-49 16,0-25 0,50-25 30,-50-49-46,0 24 16,-50 0 0,50-49-16,0 74 15,0 0-15,-24 75 63,24-25-63,-25 49 15,25-24-15,0 0 16,0 24 0,0-49-16,25-75 62,-1 1-46,-24-1-16,0 0 15,-24-24-15,24 49 16,0 0 0,-25 50 15,25 25-15,0 24-1,0-49-15,0 25 16,0 49-1,0-99-15,25-25 47,-25-49-31,0 24 0,-25 25-16,25 0 15,0-49-15,0 49 16,0 75 31,-25 24-32,25-49-15,0 25 16,0-1 0,0-24-1,25-99 32,-25 49-31,0-25-16,0-24 15,0 49 1,0 0-16,-25 50 62,0 49-62,25-24 16,0-25-16,0 49 16,0-24-1,25-50 1,-25-25 15,25 0-15,-25-24-16,0-1 15,0 25-15,-25 0 16,25-24-16,0 24 31,-25 50 1,25 24-32,-49 1 15,49-50 1,0 50-16,0-1 15,0-24 1,0-50 47,0-49-63,0 49 15,0 0-15,0-49 16,0 49-1,0 99 32,0-49-47,0 0 16,-25 25 0,50-1-16,-25-24 15,0-50 32,0-49-31,49 49-16,-49 0 15,0 0-15,0-24 16,-49 98 46,49 1-62,0-50 16,49 50 0,-49 24-16,0-49 15,25 0 1,0-50 15,-25 0-15,25 0-16,-1-74 15,26 0-15,-25 49 16,-25 50-16,0 25 47,0 49-31,0-24-16,0 0 15,0 24-15,0-49 16,0 24-1,25-49 1,-1-49 0,-24 24-1,25-49 1,-25 24 0,50 0-16,-50-49 15,0 99-15,-50 25 47,50 49-31,0-24-16,0-25 15,50 74-15,-50-74 16,0 0 0,25-1-1,0-48 16,-25-1-15,0-25 0,0-49-16,0 99 15,0-50-15,0 100 47,0-25-31,0 49-16,0-24 15,0-25 1,0-1-16,0 51 16,0-50-1,0-50 17,24-50-32,-24 51 15,0-26 1,0-24-16,0 24 15,0 25-15,0-49 16,0 148 31,0-49-47,0 0 16,0 49-16,0-49 15,0 0 1,0 0-16,25-50 47,25 25-32,-50-50 1,0-24-16,0-1 16,25 1-16,-25 148 62,0-24-46,0-50-16,0 50 15,0-1-15</inkml:trace>
  <inkml:trace contextRef="#ctx0" brushRef="#br1" timeOffset="75059.4399">10914 3572 0,'0'25'31,"50"49"-31,-50-49 16,24 0-16,-24 24 15,0 51 1,0-76-16,25 51 15,-25-26-15,0-49 16,0 0 15,0-49-15,0-26-16,0 26 16,0-50-16,0 49 15,25-25 1,-25 26-1,-25 98 17,25 26-17,-25-25-15,25 49 16,-24-50 0,24 51-16,-50-76 15,50 26-15,0 0 31,50-100 1,-50 0-32,24 26 15,-24-76-15,0 76 16,0-76 0,0 51-16,0 49 15,-24 0 32,-26 49-47,50 51 16,-25-76-16,25 76 15,0-51-15,0 26 16,0-26-16,0-49 31,25-49-15,-25-26-1,0 26-15,50-51 16,-50 26 0,0 0-16,0 24 15,0-25-15,-50 51 16,25 24 31,25 24-47,-25 76 15,25-51-15,0 51 16,0-51-16,0 50 16,0-74-1,0 0-15,25-75 47,-25 26-31,0-76-16,0 51 15,25-50-15,-25 74 16,0 0-16,-25 50 63,0 24-63,25 51 15,0-51 1,0 26-16,-24-26 15,24 26-15,0-51 16,0 1 0,24-74 31,-24-51-47,0-24 15,0 100-15,25-26 16,-25-24-16,25 49 15,-25 50 32,-25 74-47,25-74 16,0 74 0,-25-50-16,25 1 15,0 24-15,0-49 16,0 0-16,25-50 47,0 0-47,-25-74 15,50 50-15,-50-75 16,24 99-16,-24-50 16,25 51-1,-50 98 32,1-24-47,24-1 16,-50 50-1,25-74-15,0 50 16,25-26-16,0-24 16,-24 0-1,24-75 16,0 1-31,0-51 16,0 1-16,24 25 16,-24-25-1,0 74-15,25-25 16,-50 100 31,1-1-47,-1 26 15,-25-1-15,50 25 16,-25-49-16,25 49 16,0-74-16,-24 0 15,48-75 32,-24-49-47,25 49 16,-25-74-1,0 75-15,0-50 16,0 74-16,0 0 16,-25 0 15,1 75-15,24-25-16,0 74 15,0-50-15,-25 51 16,25-76-16,0 26 15,0 0 1,25-100 15,-25 0-31,0 1 16,24-50-16,-24 49 16,0-24-1,0 49-15,0-25 16,-24 100 31,24-1-32,0 26-15,0-26 16,0 26-16,0-26 16,0-49-16,24 50 31,-24-75-16,25 0 1,-25-24 0,0-50-16,0 74 15,0-50-15,-25 51 16,25 123 31,0-74-32,-24 24-15,24 26 16,24-51-16,-24 1 16,0 0-1,25-50 17,-25 0-17,0-24 1,0-26-1,0 51-15,0-1 16,0 50 31,0-1-31,0 1-16,0 50 15,0-51-15,0 1 16,50 0-1,-25-75 32,-25 26-31,-25-51-16,25 26 16,0 24-16,0 0 15,-50 25 32,25 50-47,25-26 16,0 51-16,-24-26 15,24-24-15,0 0 32,24 25-17,-24-100 16,0 0-31,0 26 16,0-76 0,0 76-16,0-1 15,-24 0-15,24-25 47,0 125-47,0-50 16,-25 24-16,50 50 15,-25-74-15,0 0 16,0 49-16,0-49 16,24-25 15,1-49-15,-25-26-1,0 50-15,0-74 16,0 50-16,0 24 15,-25 0-15,1-25 16,24 50 15,-25 75-15,25-50-16,0 24 16,0 50-16,0-74 15,0 50 1,0-51-16,25 1 15,-25-50 17,0 1-32,0-51 15,24 50 1,-24-74-16,0 50 16,0 24-16,0 0 15,-24 75 32,24-26-47,0 51 16,0-26-16,0-24 15,0 50 1,24-51 0,-24-98 15,0 24-16,0 26 1,0-76-16,-24 76 16,24-26-16,0 0 15,-50 26 1,0 48 0,50 51-1,-24-50-15,24 24 16,0 26-16,0-51 15,0 26 1,0 0-16,74-100 31,-74 25-15,25 0-16,-25-24 16,0-50-1,25 74-15,-50-50 16,25 51-16,-25 24 47,-25 24-47,26 51 15,24-50-15,0 24 16,0 26-16,0-51 16,0 1-1,24-25 32,-24-25-47,50-24 16,-50-26-1,0 26-15,-50 24 16,50-25-16,-24 26 31,-1 98-15,25-49-1,0 0-15,0 24 16,-25 50-16,50-99 16,-25 25-1,0 0 17,25-75-17,-1 26-15,-24-51 16,0 26-16,0 24 15,0 0 1,0-25-16,-24 100 63,24 0-63,0-26 15,0 51-15,0-26 16,0-24-16,0 0 15,24 25 1,26-125 15,-25 50-15,-25-74 0,0 50-16,0 24 15,0-50-15,-25 51 16,-25 48 15,50 51-15,-24-50-16,24 24 15,0 26-15,0-51 16,0 26-16,0 0 16,74-50 30,-74-50-30,0 0 0,0 1-16,0-50 15,0 74-15,-50-50 16,26 51-16,-1-1 16,25 50 15,-25 49-31,25-49 15,-25 0-15,25 74 16,0-50-16,0-24 16,25 0-1,-25 25 1,25-100 0,-25 25-1,0 0 1,25-74-1,-25 50-15,-25-1 16,25 0-16,0 50 31,-25 50-15,25 0 0,0-26-16,0 51 15,0-26 1,0-49-16,0 25 15,25 0 17,-25-75-17,0 26 1,0-76 0,0 76-16,0-26 15,0 0-15,-25 26 16,-49 24 15,74 24-31,-25 51 16,0-50-16,25-1 15,0 76-15,0-76 16,0 1-16,0 0 16,25 25 15,0-150-16,24 76 1,-49-51 0,0 26-16,0 24 15,-49 0 1,24-25 15,25 100-15,-25 0-16,25-26 15,0 51-15,0-26 16,0-24 0,0 0-1,0 25-15,25-125 47,-25 26-47,25-26 16,-25 26-1,0-1-15,0-24 16,0 49-16,-25 25 47,0 25-47,25 49 16,0-24-16,-25-26 15,25 51-15,0-26 16,0-49-1,25 0 32,-25-24-47,25-51 16,-25 26 0,25-1-16,-25-24 15,0 49-15,-25 25 47,0 49-31,25 26-16,0-50 15,0-1-15,-25 51 16,25-26 0,0-49-16,25-24 62,-25-51-62,0 26 16,25 24-16,-25-50 15,0 51 1,-25 123 31,25-74-32,0 24-15,-25 26 16,25-51-16,0 1 16,0 0-16,25-25 47,-25-50-32,0 26 1,0-51-16,0 26 15,25-1-15,-50-24 16,25 49 0,-25 50 15,25 49-31,-25-49 16,25 0-16,-49 24 15,49 26-15,0-51 16,0 26-1,0 0-15,74-100 63,-74 0-63,25 1 16,-25-26-16,0 26 15,0-26-15,0 51 16,-25 48 31,25 51-32,0-50-15,-25 74 16,25-50-16,0-49 16,0 50-1,0 0-15,50-100 47,-50 0-31,0 26-16,0-76 15,0 76-15,0-26 16,0 0-16,-25 26 31,-49 98-15,74-49-1,-25 0-15,25 24 16,0 26 0,0-51-1,0 1-15,25 0 16,24-50 15,-24 0-15,-25 1-16,25-51 15,-25 26-15,0 24 16,-25-50-16,25 51 16,-25-1 15,-24 50-15,49-1-16,-25 51 15,25-50-15,0 24 16,0 26-16,0-51 15,0 1 1,25-50 31,24 25-47,-49-24 16,0-51-16,0 26 15,-49 24 1,24 0-16,0-25 31,0 50-15,1 100-1,24-100-15,-50 49 16,50 26 0,0-51-16,0 1 15,50 0-15,-26 25 47,1-100-47,-25 0 16,0 50-16,0-99 15,0 50-15,0 49 16,0-50 0,0 0-1,-25 100 16,25-25-31,0 0 16,0 24-16,0 26 16,0-51-1,0 1-15,25 0 32,-25-50-1,0 0-16,0 1-15,25-51 16,-50 26-16,25-1 16,0 0-16,-25 26 31,1 24-15,-26 24-16,25 51 15,25-50-15,0-1 16,0 51-1,0-26-15,0-49 16,25 25-16,25 0 31,-26-75-15,-24 50 0,25-49-16,-25-26 15,0 51-15,-25-1 16,25-50-1,-24 75 17,-51 75-17,75-50 1,0-1-16,0 51 16,0-26-1,25-49-15,-25 25 16,50 0-1,-26-50 17,-24 0-32,0 1 15,25-51-15,-25 26 16,0 49-16,-25-50 16,1 0-1,-26 100 16,50 0-31,-25-26 16,25 51 0,0-26-16,0-49 15,25 50-15,-25 0 16,50-50 15,-26-75 0,-24 50-31,0-24 16,0-26-16,0 51 16,0-1-1,-24 0 1,-26 75 15,25-50-31,25 49 16,0 1-16,0-25 15,25-1 1,-25 1 0,50-50 31,-26-24-47,-24-26 15,0 51-15,0-1 16,0 0-1,-74 75 32,74-50-31,0 49 0,0 1-16,0-1 15,0-49-15,0 25 16,74-50 31,-74 1-47,0-1 15,0-50-15,0 51 16,0-1 15,-24 25-15,-51 25-1,50 24-15,25 1 16,0-1-16,0-49 16,0 25-1,0 0 1,25-25 0,0-50-1,25 26 1,-26-51-16,-24 50 15,0 1-15,0-1 16,-24 0 0,-51 25 15,50 50-15,25-50-16,-24 24 15,24 1-15,0 25 31,24-50-15,-24-50 0,25 25-1,50 1 1,-75-1 0,-75 0 15,50 50-16,1 0 1,-51-1-16,50 51 16,0-50-16,25-1 15,25-24 1,0 0 0,50 0-1,-51-24-15,1-1 16,0-50-1,49 51-15,-74 24 16,0-25 0,-24 0-1,-26-25-15,25 100 16,0-25-16,1 0 16,-51-1-1,50 51-15,0-50 16,25-1-16,0 1 15,0 50 1,0-75 0,50 0-16,0-50 15,-1 25-15,-24 0 16,0 1-16,49-51 16,-74 50-1,0 1-15,0 24 16,-24-25-16,-51 25 15,50 0-15,-24 25 16,-26-25 0,50 24-1,1 51-15,24-50 16,0-1 0,24-24-1,1 0 1,0 0-16,50-24 15,-51-1 1,-24-25 0,0 1-1,-24 49 1,-1 0 0,-25 24-16,25 1 15,0 50 1,25-51-1,25-24 1,0 0 0,25 0-16,-25 0 15,-1 0-15,1-24 16,0-1 0,-50-25 15,0 50-31,1 0 15,-1 50 1,-25-25-16,25-1 16,0 1-1,25 0 17,50 25-17,0-50 1,-25-50-16,-1 50 15,1-25-15,0 0 16,25 25 0,-100-24-1,0-1 1,26 25 0,-1 0-16,-50 25 15,50-25 1,25 24-1,25-24 1,0 0 0,25 0-1,-1 0-15,-49 0 16,50-24-16,0-1 16,-26-25-1,-48 25 1,-26 1-1,0 24 1,50 0 0,-49 0-16,-1 0 15,0 0 1,50 24 0,0 1-1,25 25 16,50-100-15,-50 25 0,-1 1-1,-48-1 1,-1 0-16,-50 25 16,50 0-1,1 25-15,-51 0 16,50-25-16,1 24 15,24 51 1,0-26-16,0-49 16,-25 50-16,50 0 15,-25-26 1,24-48 0,-24-26-1,25 25 1,25 0-16,-25-24 15,-25-1-15,0 1 16,0 24 0,-25 0-16,-25-49 15,1 98 1,49 26 0,-25 0-1,0-26-15,25 1 16,0 50-16,0-51 15,0 1-15,25 0 32,0-25-17,-25-50 1,49 50-16,1-49 16,-50-26-16,25 51 15,-25-1-15,0-50 16,-25 51-1,-50 48 1,51 26 0,24 0-1,0-50 1,-25 49-16,25 26 16,0-51-16,0 1 15,25 50 1,-25-125 15,24 0-31,1 26 16,25-51-16,-25 50 15,-25 1-15,0-26 16,-25 0 0,-25 26-1,25 48 1,1 26-16,24-25 15,0 0 1,0-1-16,0 51 16,0-50-16,0-1 15,24-24 17,51-49-17,-75-1 1,25 1-16,-25 49 15,0-50-15,-25 0 16,-50 1 15,51 74-15,24-1-16,-50 51 16,50-50-16,-50 24 15,50 26 1,0-51-16,0 1 15,0 0-15,50 25 16,0-100 15,-50 0-31,24 50 16,-24-49-16,25-26 16,-25 51-16,-25-1 15,1 0 1,24-25-16,-25 26 15,0 24-15,-25 24 16,26 26-16,-1 0 16,25-26-1,0 1-15,0 50 16,0-51-16,0-24 16,0 25-1,49-50 16,1 25-15,0-49-16,-50-1 16,0 1-16,0 49 15,0-50-15,-25 0 16,0 50-16,-25-24 16,26 48-1,-1-24-15,25 50 16,-25 0-16,25-50 15,-25 24 1,50 1-16,-25 50 16,25-75-1,0-25 1,-1-25 0,-24 1-1,50 24 1,-100 0-16,26-25 15,-1 26-15,0 24 16,0 0 0,-24 0-16,24 24 15,0 26 1,25 0-16,0-50 16,0 24-16,0 1 15,0 50 1,50-75-1,-1 0 1,-24-75 15,-25 26-15,-74 49 0,49-25-16,0 0 15,0 25 1,0 0-16,-24 25 15,24 0 1,25-1-16,0 1 16,25 25-1,49-25 1,-49-50 0,0-25-1,-25 25 1,25 1-1,-75-1 1,25 0 0,0 25-16,-49-50 15,49 100 1,25-50 0,-25 25-16,1 0 15,48-1 1,1 1-1,0-25 17,0-25-32,24 1 15,1-1 1,-75 0 0,-49-49-1,24 74 1,50 0-16,-49 24 15,-1-24-15,25 75 32,0-50-17,50-25 1,0 24 0,74-48-1,-99 24 1,25-25-1,0 0 1,-50-25 0,0 26-1,25 24-15,-49-25 16,-26 25-16,50 0 16,25 25-16,-49-1 31,49 51-16,25-50 1,-1-25 0,-24 0-1,50 0 1,0-25 0,-26 0-16,-24-49 31,-74 49-16,49 25-15,0-25 16,1 25-16,-1 0 16,-25 25 15,25-25-15,25 49-1,0 1 1,25-25 15,25-50-31,-1-25 16,-49 1-1,0 49 1,-49-50 15,-1 50-31,25 0 16,1 0-1,24 50 1,0-50 0,0 25-1,24-25 17,1-25-17,25 25 1,-100-25 31,1 0-32,24 25 1,0 0 0,-25 25-1,50 0 1,50 0 15,0-25 0,-26-25-15,-24 0 0,-24 0-1,-1 25 16,0 0-15,-25 25 0,50 0-1,50 0 17,-25-25-17,0-25 1,-25 25 15,0-25 0,-50 25-15,0 25 0,1 0-1,49-1 1,0 26-16,0-25 15,0 0 1,0-1-16,24 1 16,1-25-1,50-25 17,-75 1-17,25-26-15,-25 0 16,0 1-16,0 49 15,0-25-15,-50 0 16,-25 50 15,51 0-15,24 0-16,0 49 16,-25-24-16,25-26 15,0 51 1,0-26-16,0-49 15,25 25 1,-25-50 0,24 1-1,-24-1-15,0-50 16,0 51-16,0-26 16,0-24-16,-24 49 15,24 0 1,0 50 15,-25 24-15,25 26-1,0-50-15,25 24 16,-25 26-16,0-51 16,0 26-16,0 0 15,24-100 32,-24 0-47,0 1 16,0-26-1,-24 26-15,24-26 16,0 26-16,0 24 16,0 50 46,0 24-62,0 51 16,0-76-16,0 51 15,0-26-15,0 1 16,0 24-16,0-49 16,0-124 30,24 49-46,-24-49 16,0 50 0,0-51-16,0 51 15,0 24-15,0 0 16,0 50 31,0 25-47,0 24 15,0-24 1,0 49 0,0-50-1,0 1-15,25 49 16,-25-99-16,50-49 47,-50-51-32,0 76-15,0-76 16,0 51-16,0-26 16,0 26-16,0 49 15,-50 49 32,50 26-31,0-26-1,0 26-15,0-26 16,0 1-16,0 24 16,50-49-16,-50-74 62,25-26-62,-25 50 16,-25-74-16,25 50 15,-50-1 1,50-24-16,-25 49 16,25 74 46,0 51-62,0-51 16,0 50-1,25-49-15,-25 24 0,50-49 16,-50 0 0,25 0-1,-25-75 1,0 50 0,0-99-1,0 49-15,0-74 16,0 75-16,0-50 15,0 74-15,0 0 16,-25 75 47,25 24-63,0-24 15,0 49 1,0-50-16,0 51 15,0-51-15,25-49 16,-25 25-16,25-50 47,-25-24-47,0-51 16,0 51-16,0-50 15,0-1 1,24 51-1,-24 49-15,0 0 47,0 99-47,0-49 16,0-1 0,0 50-16,0-74 15,0 50-15,25-51 16,25-48 31,-50-51-47,25 50 15,-25-24-15,0-50 16,0 74-16,-25-50 16,25 51-1,0 48 16,-50 76-15,50-76 0,0 51-16,0-26 15,50-24-15,-50 50 16,0-51-16,25-98 62,-25 24-62,0 26 16,0-51 0,-25 26-1,-25-1-15,50 100 63,0-50-48,0 49-15,0 26 16,0-51-16,50 1 16,-50 0-16,0-75 62,0 50-62,0-49 16,0-26-1,-50 51-15,50-1 16,-25 0 0,25 75 31,0-26-47,25 51 15,-25-50-15,0-1 16,50 1-1,-50 0-15,25-50 63,-25 0-47,0-24-16,0-26 15,0 51-15,0-26 16,0 0-1,0 150 32,0-76-47,-25 51 16,25-50 0,0-1-1,0 1-15,25 50 16,-25-125 31,0 0-32,24 1-15,-24-26 16,0 26-16,25-26 16,0 26-16,-25 49 15,50 0 16,-26 0-31,-24 49 16,0 26 0,0-26-16,0 26 15,0-26 1,0 1-16,0 24 16,0-49-16,25-25 15,-25 0 16,25-49-15,-25-26-16,25 26 16,-25-51-16,0 76 15,0-26 1,0 0-16,-25 100 47,25 0-32,-25-26-15,25 51 16,0-26-16,0-24 16,0 50-16,0-51 15,0 1 1,0-50 31,0-49-47,0 24 15,-25 1 1,25-26-16,0 51 16,-24-26-16,-26 100 62,50-1-62,0 26 16,0-51-16,0 1 15,0 50 1,0-51 0,50-48 15,-50-51-15,0 50-16,0-24 15,0-26 1,0 51-16,-50-1 15,25 50 48,25-1-63,0 51 16,0-50-16,0-1 15,0 1-15,0 0 16,25-50 31,25 0-32,-50-24 1,0-26-16,0 51 16,-50-1-16,50 0 15,0 50 32,0 0-47,0 24 16,0 26-16,0-51 15,0 1 1,0 50-16,0-51 16,-25-98 46,25 24-46,-25 50-16,25-49 15,-24-1-15,-1 25 32,-25 50-17,50 50 1,0-51-16,0 1 15,0 50-15,0-51 16,0 1-16,50-74 78,-50-1-78,-50 0 16,50 50-16,0-49 15,-25-1 1,25 125 31,0-51-47,0-24 16,0 50 15,25-100 31,-25 50-62,0-24 16,50-51-16,-50 50 16,0 1-16,25-1 31,-1 0 0,-24 50-15,25 0-16,0-25 15,25 49-15,-50 1 16,24-1 0,1-49-16,-25 25 15,0 50-15,25-51 16,0-48 15,24-51-15,-49 26-1,25-26-15,-25 26 16,0 24 0,25-50-1,-25 51-15,-25 123 63,25-74-63,0-1 15,0 51-15,0-26 16,0-24-16,0 50 16,0-51-1,25 1 1,-25-50 15,0 1-15,0-51-16,0 50 15,0-74-15,-25 50 16,25 24-16,0 0 16,-74 75 46,74-26-62,0 51 16,0-26-1,0-49-15,0 50 16,0 0-16,49-26 16,-24-48 15,0-26-16,-25 0-15,0 26 16,25-76-16,0 76 16,-25-76-16,49 51 15,-49 49 1,0 0 15,0 49-15,0 51-1,0-76-15,0 51 16,0-26-16,25-24 16,-25 50-16,25-51 31,-25-48 0,0-51-15,0 50-16,25-24 15,-25-50 1,0 74-16,0-50 16,-25 51-16,25-1 15,-25 124 32,25-49-31,0-26-16,0 51 15,-25-50-15,25-1 16,0 1-16,-49-50 63,49-24-48,-25-26-15,0 51 16,25-1-1,0 0-15,-50-25 16,50 125 15,0-50-15,0-1 0,0-48 77,-49 24-61,49 24-17,0 1 16,49 25-15,1-25 0,-50-25-16,50-25 31,-1-25-31,-24 25 0,0 1 16,0 24-16,-1 0 15,26 0-15,-25 0 31,0 49-15,-25 1 0,0-1-16,0-24 15,24 50-15,-24-51 16,0 1 0,0 0-16,25 0 15,-25 24 1,50-49 15,-25-74-31,-25 49 16,24 0-16,-24-74 15,0 74-15,0-24 16,0-1 0,0 125 30,-24-51-30,24 1 0,-25 0-16,25 49 15,-50-49 1,25-50 46,1-49-46,-1 49 0,50 50 31,-25-25-32,49 0 16,1-25-15,-125 25 218,51 0-218,-1 0 0,-50 0-1,51 0 1,48 25 93,51-25-93,-50 0 0,-75 0 77,0 0-77,26 0 0,24 50 46,24-26-31,26-48 1,-25-26 14,-100 50-30,51 0 0,-1 0-1,0 0 17,50-25 30,0 25-46,-1-25 15,-48 50 78,-1 0-109,25 25 16,25-26 15,-1 1-15,51-74-1,-50 49 1,-25-50-16,24 25 16,1 0-1,25 25-15,-25-24 16,-1-1-16,1 25 16,0 49 15,-25-49-16,0 25-15,0 0 16,0 25-16,50-26 16,-25 1-1,-1-25 1,-24 0 0,50-25-16,0-49 15,-26 49-15,1 0 16,0-24-1,0-26-15,24 51 16,-24-1 0,0 0-1,-75 75 32,50-26-47,-49 1 16,24 25-16,0-1 15,25-49-15,-25 25 16,1-25 0,-51 25-1,50-75 1,25 26 15,-24-1-31,24-25 16,-75 25-1,50 50 1,25 25 0,0-25-1,25-1 1,25-24 15,-1 0-15,-49-24-1,25-1 1,-50 25 47,1 49-48,-1-24 16,-25 50-31,125-125 63,-51 0-47,-24 26-1,0 48 48,0 1-48,0 0 17,0 49-17,0-98 32,25-51-31,0 50-16,-25 25 15,0-24-15,0-1 32,-25 25-1,0 25-31,25-1 15,0 1 1,-24 50 0,24-51-1,24-98 32,-24 49-31,0 0-1,25 1 1,-50 48 47,25-24-63,0 25 15,0 50 1,0-51 15,25-98 16,-25 49-31,0 0-1,-25 25 16,1 25-15,-1 0 0,-25 25-1,25-26-15,25 1 16,-25 0 0,25-50 30,0 25-30,-24-49 0,-1-26-1,-50 50 1,75 75 31,25 0-32,25-26 17,-25-24 15,-25-74-16,-25 49-16,-25 0 17,25 50 15,25 0-32,25 25 16,25-50-15,-1-50 0,-49 25-1,50 0 17,0 1-17,-1-51 1,-49 75-1,50 0 1,-50 50 0,50-25-1,-50-1-15,0 1 16,0 0 0,0 25-16,24-26 15,-24 1 1,25-25-1,0-25 1,0 1 0,49-26-16,-49 0 15,-25 26-15,25-51 16,0 50 0,24 1-16,-49 48 78,-49 1-78,24 50 15,25-51-15,-25-24 16,25 25-16,0 0 16,-50 49-1,1-49 1,24-25-16,0 0 15,0 0 1,-49 0 15,24-49-31,50 49 16,-24-50-16,-1 50 16,-50 0-1,50 50 16,25-26 1,25 1-1,0-25-15,25 0-1,-25 0 16,-25-25 1,-25 1-1,-25 24-15,0 24-1,50-24 1,0 25 15,0-25 0,25 0 1,50-25-17,-26 1 1,-24-51-1,0 50 1,25 1 15,-100 48 16,25 26-31,25 0-16,-25-26 15,25 1 1,25-25 0,50 0-1,-26 0 1,-49-49-16,50-1 16,-1 25-16,-24 0 15,0 1 1,-25-51-16,50 50 15,-75 100 48,25-26-63,0-49 16,0 25-16,0 50 15,0-51 1,25 1-1,49-25 1,-49-25-16,0 1 16,-1-51-16,51 50 15,-50 1-15,-1-51 16,1 50 0,25 1-16,-100 73 62,25 1-62,25-25 16,-24-1-16,48-24 15,-24 50 1,75 0 0,-50-100-1,-1 25-15,26 0 16,24 1-16,-49-51 15,0 50 1,0 1 0,-25-1-16,0 0 15,-25 50 17,0 0-17,25-1-15,-25 1 16,1 50-16,-26-51 15,50 1-15,50 50 16,-26-75 0,1 24-16,0-48 15,49-26-15,-24 25 16</inkml:trace>
  <inkml:trace contextRef="#ctx0" brushRef="#br0" timeOffset="86045.2837">3597 11311 0,'0'0'0,"24"0"93,26 0-30,-25 0-32,0 0-15,0 0-1,-1 0 1,26 0 0,0 0 15,-50 0-16,24 0 1,1 0 0,25 0 15,-1 0-15,-49 0-1,25 0 1,0 25 15,25-25-15,-1 0-1,-49 0 17,25 0-17,0 0 1,24 0-1,-24 0 1,0 0 15,0 0-15,0 0 0,24 0-1,1 0 1,-50 0 15,25 0-15,-1 0-1,51 0 1,-50 0 15,-1-25-15,1 25-1,25 0 1,-1 0 0,-49 0 15,50 0-15,0 0-1,-25 0 1,-1 0-1,-24 0 1,25 0 0,0 0 15,49 0-15,-49 0-1,0 0 1,0 0-1,24 0 1,1 0 0,-50 0 15,25 0-15,49 0-1,-49 0 16,0 0-15,-25 0 0,49 0-1,1 0 1,0 0 0,-50 0-1,24 0 1,1 0-1,25 0 17,-25 0-17,-1 0 1,1 0 15,0 0 0,25 0 32</inkml:trace>
  <inkml:trace contextRef="#ctx0" brushRef="#br0" timeOffset="88608.0287">12799 11286 0,'0'0'0,"0"0"16,25 0 15,0 0-31,49 25 16,-49-25-1,25 0 1,24 0 15,-49 0-31,-25 0 16,49 0-16,1 0 16,-25 0-1,0 0-15,0 0 16,49 0-16,-49 0 15,0 0-15,-1 0 16,1 0-16,25 0 31,-25 0-31,-1 0 16,1 0-16,0 0 16,25 0-16,-26 0 15,1 0 1,-25 0-16,50 0 15,-1 0-15,-24 0 16,0 0-16,-25 0 16,25 0-1,0 0-15,24 0 16,-24 0-16,0 0 16,-25 0-16,25 0 15,49 0 1,-49 0-1,0 0-15,-1 0 16,1 0-16,25 0 16,0 0 15,-50 0-31,49 0 16,26 0 15,-51 0 0,26 0-15,0 0-16,-1-25 15,-24 25 1,0 0 15,49 0-15,-49 0-1,0 0 1,49 0 0,-49 0-1,0 0 1,0 0 15,49 0-15,-49 0-1,0 0 17</inkml:trace>
  <inkml:trace contextRef="#ctx0" brushRef="#br0" timeOffset="91374.1585">8582 7243 0,'25'0'31,"0"0"0,-25 0-15,50 0-1,-1-50 17,1 50-17,-25 0 1,-1 0-1,26 0 1,-25 0 0,0 0-1,-1 0 1,1 0 15,25 0-15,0 0-1,-50 50 1,24-100 0,1 50-1,25 0 1,-25 0 15,-1 0 0,1 0 1,0 0-1</inkml:trace>
  <inkml:trace contextRef="#ctx0" brushRef="#br0" timeOffset="96890.4291">23068 12998 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31F8E77-CD53-4263-B6C3-620EE14435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8E77-CD53-4263-B6C3-620EE144356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5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8E77-CD53-4263-B6C3-620EE144356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8E77-CD53-4263-B6C3-620EE144356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43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8E77-CD53-4263-B6C3-620EE144356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8E77-CD53-4263-B6C3-620EE144356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32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F8E77-CD53-4263-B6C3-620EE144356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67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4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1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6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1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9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30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35D824FB-3B7D-46F5-BF5C-B864BD7A0D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D36E6-97B4-4BA1-9361-EED0C0C82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34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08A6B-FF21-4BCC-B947-A90E5737A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5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96E81-816D-4F39-8C73-E7BC36F54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20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9C860-84AB-40EA-99B0-E84FAAB0E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16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7FCE5-AD13-4527-B69D-F7B354A50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38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43C80-FA91-407D-A785-C06912F20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13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DD165-B816-46CE-A257-55AEC2A00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4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7A303-D081-46E6-8901-92403436A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08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E25E9-522D-4068-A665-FAF8C83AE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9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54AFA-D4A6-4292-B95C-A7A0A0030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0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7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27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27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37C8A677-37A4-4046-95E7-C7B6AF8196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27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2700" y="-152400"/>
            <a:ext cx="9144000" cy="838200"/>
          </a:xfrm>
        </p:spPr>
        <p:txBody>
          <a:bodyPr/>
          <a:lstStyle/>
          <a:p>
            <a:r>
              <a:rPr lang="en-US" altLang="en-US" sz="3000" dirty="0" smtClean="0"/>
              <a:t>Electromagnetic Induction: the next </a:t>
            </a:r>
            <a:r>
              <a:rPr lang="en-US" altLang="en-US" sz="3000" dirty="0"/>
              <a:t>huge </a:t>
            </a:r>
            <a:r>
              <a:rPr lang="en-US" altLang="en-US" sz="3000" dirty="0" smtClean="0"/>
              <a:t>discovery!</a:t>
            </a:r>
            <a:endParaRPr lang="en-US" altLang="en-US" sz="30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12700" y="533400"/>
            <a:ext cx="9156700" cy="63246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/>
              <a:t>If a current can create a magnetic field,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dirty="0"/>
              <a:t>c</a:t>
            </a:r>
            <a:r>
              <a:rPr lang="en-US" altLang="en-US" dirty="0" smtClean="0"/>
              <a:t>an a magnetic field create a current??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/>
              <a:t>Yes! Electromagnetic </a:t>
            </a:r>
            <a:r>
              <a:rPr lang="en-US" altLang="en-US" sz="2800" dirty="0"/>
              <a:t>induction – a </a:t>
            </a:r>
            <a:r>
              <a:rPr lang="en-US" altLang="en-US" sz="2800" dirty="0" smtClean="0"/>
              <a:t>changing magnetic field induces an </a:t>
            </a:r>
            <a:r>
              <a:rPr lang="en-US" altLang="en-US" sz="2800" dirty="0" err="1" smtClean="0"/>
              <a:t>emf</a:t>
            </a:r>
            <a:r>
              <a:rPr lang="en-US" altLang="en-US" sz="2800" dirty="0" smtClean="0"/>
              <a:t> – known as Faraday’s law… 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Discovered by Michael Faraday in England, </a:t>
            </a:r>
            <a:r>
              <a:rPr lang="en-US" altLang="en-US" sz="2800" dirty="0" smtClean="0"/>
              <a:t>using a set up as pictured below, and </a:t>
            </a:r>
            <a:r>
              <a:rPr lang="en-US" altLang="en-US" sz="2800" dirty="0"/>
              <a:t>Joseph Henry in US in 1831 </a:t>
            </a:r>
            <a:r>
              <a:rPr lang="en-US" altLang="en-US" sz="2800" dirty="0" smtClean="0"/>
              <a:t>(10 years after </a:t>
            </a:r>
            <a:r>
              <a:rPr lang="en-US" altLang="en-US" sz="2800" dirty="0" err="1" smtClean="0"/>
              <a:t>Oersted</a:t>
            </a:r>
            <a:r>
              <a:rPr lang="en-US" altLang="en-US" sz="2800" dirty="0" smtClean="0"/>
              <a:t>) </a:t>
            </a:r>
            <a:endParaRPr lang="en-US" altLang="en-US" sz="2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dirty="0"/>
          </a:p>
        </p:txBody>
      </p:sp>
      <p:pic>
        <p:nvPicPr>
          <p:cNvPr id="5" name="Picture 4" descr="2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3810000"/>
            <a:ext cx="6648450" cy="2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90940" y="-5154"/>
            <a:ext cx="2590800" cy="685800"/>
          </a:xfrm>
        </p:spPr>
        <p:txBody>
          <a:bodyPr/>
          <a:lstStyle/>
          <a:p>
            <a:r>
              <a:rPr lang="en-US" altLang="en-US" sz="3200" dirty="0" smtClean="0"/>
              <a:t>Last one…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ea typeface="Cambria Math" panose="02040503050406030204" pitchFamily="18" charset="0"/>
                <a:sym typeface="Symbol" panose="05050102010706020507" pitchFamily="18" charset="2"/>
              </a:rPr>
              <a:t>Change :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lvl="0" indent="0">
              <a:spcBef>
                <a:spcPts val="200"/>
              </a:spcBef>
              <a:buClr>
                <a:srgbClr val="9454C3"/>
              </a:buClr>
              <a:buNone/>
            </a:pPr>
            <a:endParaRPr lang="en-US" sz="2400" dirty="0" smtClean="0">
              <a:solidFill>
                <a:prstClr val="black"/>
              </a:solidFill>
              <a:effectLst/>
            </a:endParaRPr>
          </a:p>
          <a:p>
            <a:pPr marL="0" lvl="0" indent="0">
              <a:spcBef>
                <a:spcPts val="200"/>
              </a:spcBef>
              <a:buClr>
                <a:srgbClr val="9454C3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  <a:effectLst/>
              </a:rPr>
              <a:t>The </a:t>
            </a:r>
            <a:r>
              <a:rPr lang="en-US" sz="2800" dirty="0">
                <a:solidFill>
                  <a:prstClr val="black"/>
                </a:solidFill>
                <a:effectLst/>
                <a:sym typeface="Symbol" panose="05050102010706020507" pitchFamily="18" charset="2"/>
              </a:rPr>
              <a:t></a:t>
            </a:r>
            <a:r>
              <a:rPr lang="en-US" sz="2800" baseline="-25000" dirty="0">
                <a:solidFill>
                  <a:prstClr val="black"/>
                </a:solidFill>
                <a:effectLst/>
              </a:rPr>
              <a:t>B</a:t>
            </a:r>
            <a:r>
              <a:rPr lang="en-US" sz="2800" dirty="0">
                <a:solidFill>
                  <a:prstClr val="black"/>
                </a:solidFill>
                <a:effectLst/>
              </a:rPr>
              <a:t> causes B inside the wire loop to</a:t>
            </a:r>
          </a:p>
          <a:p>
            <a:pPr marL="0" lvl="0" indent="0">
              <a:spcBef>
                <a:spcPts val="200"/>
              </a:spcBef>
              <a:buClr>
                <a:srgbClr val="9454C3"/>
              </a:buClr>
              <a:buNone/>
            </a:pPr>
            <a:r>
              <a:rPr lang="en-US" sz="2800" dirty="0">
                <a:solidFill>
                  <a:prstClr val="black"/>
                </a:solidFill>
                <a:effectLst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effectLst/>
              </a:rPr>
              <a:t>decrease into the page,</a:t>
            </a:r>
            <a:endParaRPr lang="en-US" sz="2800" dirty="0">
              <a:solidFill>
                <a:prstClr val="black"/>
              </a:solidFill>
              <a:effectLst/>
            </a:endParaRPr>
          </a:p>
          <a:p>
            <a:pPr marL="0" lvl="0" indent="0">
              <a:spcBef>
                <a:spcPts val="200"/>
              </a:spcBef>
              <a:buClr>
                <a:srgbClr val="9454C3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800" dirty="0" smtClean="0">
                <a:solidFill>
                  <a:prstClr val="black"/>
                </a:solidFill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so </a:t>
            </a:r>
            <a:r>
              <a:rPr lang="en-US" altLang="en-US" sz="2800" dirty="0">
                <a:solidFill>
                  <a:prstClr val="black"/>
                </a:solidFill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the B of the loop should </a:t>
            </a:r>
            <a:endParaRPr lang="en-US" altLang="en-US" sz="2800" dirty="0" smtClean="0">
              <a:solidFill>
                <a:prstClr val="black"/>
              </a:solidFill>
              <a:effectLst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lvl="0" indent="0">
              <a:spcBef>
                <a:spcPts val="200"/>
              </a:spcBef>
              <a:buClr>
                <a:srgbClr val="9454C3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dirty="0" smtClean="0">
                <a:solidFill>
                  <a:prstClr val="black"/>
                </a:solidFill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be created into the page to compensate,</a:t>
            </a:r>
            <a:endParaRPr lang="en-US" altLang="en-US" sz="2800" dirty="0">
              <a:solidFill>
                <a:prstClr val="black"/>
              </a:solidFill>
              <a:effectLst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lvl="0" indent="0">
              <a:spcBef>
                <a:spcPts val="200"/>
              </a:spcBef>
              <a:buClr>
                <a:srgbClr val="9454C3"/>
              </a:buClr>
              <a:buNone/>
            </a:pPr>
            <a:r>
              <a:rPr lang="en-US" altLang="en-US" sz="2800" dirty="0">
                <a:solidFill>
                  <a:prstClr val="black"/>
                </a:solidFill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which means the I should </a:t>
            </a:r>
            <a:r>
              <a:rPr lang="en-US" altLang="en-US" sz="2800" dirty="0" smtClean="0">
                <a:solidFill>
                  <a:prstClr val="black"/>
                </a:solidFill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flow 	CW. </a:t>
            </a:r>
            <a:endParaRPr lang="en-US" altLang="en-US" sz="2800" dirty="0">
              <a:sym typeface="Symbol" panose="05050102010706020507" pitchFamily="18" charset="2"/>
            </a:endParaRPr>
          </a:p>
          <a:p>
            <a:pPr marL="400050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en-US" altLang="en-US" sz="2300" dirty="0" smtClean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en-US" altLang="en-US" sz="2300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French Script MT" panose="03020402040607040605" pitchFamily="66" charset="0"/>
              <a:sym typeface="Wingdings" panose="05000000000000000000" pitchFamily="2" charset="2"/>
            </a:endParaRPr>
          </a:p>
        </p:txBody>
      </p:sp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5" descr="21_0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" b="12457"/>
          <a:stretch/>
        </p:blipFill>
        <p:spPr bwMode="auto">
          <a:xfrm>
            <a:off x="498475" y="906462"/>
            <a:ext cx="6169026" cy="32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7840" y="1285920"/>
              <a:ext cx="8037000" cy="4768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480" y="1276560"/>
                <a:ext cx="8055720" cy="47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1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937"/>
            <a:ext cx="8534400" cy="525462"/>
          </a:xfrm>
        </p:spPr>
        <p:txBody>
          <a:bodyPr/>
          <a:lstStyle/>
          <a:p>
            <a:r>
              <a:rPr lang="en-US" altLang="en-US" sz="3200" dirty="0" smtClean="0"/>
              <a:t>Faraday’s Law Applied to a Moving Conductor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0" y="533399"/>
                <a:ext cx="9144000" cy="6324601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u="sng" dirty="0" smtClean="0">
                    <a:sym typeface="Symbol" panose="05050102010706020507" pitchFamily="18" charset="2"/>
                  </a:rPr>
                  <a:t>Very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 common EM Induction problem: Picture a U-shaped conductor with a movable conducting rod resting on its open end and place perpendicularly in a magnetic field…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endParaRPr lang="en-US" altLang="en-US" sz="800" dirty="0" smtClean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>
                    <a:sym typeface="Symbol" panose="05050102010706020507" pitchFamily="18" charset="2"/>
                  </a:rPr>
                  <a:t>How can we use Faraday’s law here?  		 	</a:t>
                </a:r>
                <a:r>
                  <a:rPr lang="en-US" altLang="en-US" sz="1100" dirty="0" err="1" smtClean="0">
                    <a:sym typeface="Symbol" panose="05050102010706020507" pitchFamily="18" charset="2"/>
                  </a:rPr>
                  <a:t>pg</a:t>
                </a:r>
                <a:r>
                  <a:rPr lang="en-US" altLang="en-US" sz="1100" dirty="0" smtClean="0">
                    <a:sym typeface="Symbol" panose="05050102010706020507" pitchFamily="18" charset="2"/>
                  </a:rPr>
                  <a:t> 596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>
                    <a:sym typeface="Symbol" panose="05050102010706020507" pitchFamily="18" charset="2"/>
                  </a:rPr>
                  <a:t>   An expression for A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,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 then (mag only):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ℰ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sSub>
                          <m:sSubPr>
                            <m:ctrlPr>
                              <a:rPr lang="el-GR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11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100" dirty="0" smtClean="0">
                    <a:sym typeface="Symbol" panose="05050102010706020507" pitchFamily="18" charset="2"/>
                  </a:rPr>
                  <a:t>		 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:r>
                  <a:rPr lang="en-US" altLang="en-US" sz="2800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		  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ℰ</m:t>
                    </m:r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11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1100" dirty="0" smtClean="0">
                    <a:sym typeface="Symbol" panose="05050102010706020507" pitchFamily="18" charset="2"/>
                  </a:rPr>
                  <a:t>		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			  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ℰ</m:t>
                    </m:r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𝐵𝑙</m:t>
                        </m:r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endParaRPr lang="en-US" altLang="en-US" sz="1100" dirty="0" smtClean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		  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ℰ</m:t>
                    </m:r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𝐵𝑙𝑣</m:t>
                    </m:r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	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where all 3 are assumed </a:t>
                </a:r>
                <a:r>
                  <a:rPr lang="en-US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ꓕ </a:t>
                </a:r>
                <a:r>
                  <a:rPr lang="en-US" altLang="en-US" sz="2400" dirty="0" smtClean="0">
                    <a:sym typeface="Symbol" panose="05050102010706020507" pitchFamily="18" charset="2"/>
                  </a:rPr>
                  <a:t>to each other for max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ℰ</m:t>
                    </m:r>
                  </m:oMath>
                </a14:m>
                <a:r>
                  <a:rPr lang="en-US" altLang="en-US" sz="2400" dirty="0" smtClean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1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1000" dirty="0" smtClean="0">
                    <a:sym typeface="Symbol" panose="05050102010706020507" pitchFamily="18" charset="2"/>
                  </a:rPr>
                  <a:t>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700" dirty="0" smtClean="0">
                    <a:sym typeface="Symbol" panose="05050102010706020507" pitchFamily="18" charset="2"/>
                  </a:rPr>
                  <a:t>Note, while this is a derived </a:t>
                </a:r>
                <a:r>
                  <a:rPr lang="en-US" altLang="en-US" sz="2700" dirty="0" err="1" smtClean="0">
                    <a:sym typeface="Symbol" panose="05050102010706020507" pitchFamily="18" charset="2"/>
                  </a:rPr>
                  <a:t>eq’n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 for a specific situation, it’s used so commonly, you’ll find it on your AP </a:t>
                </a:r>
                <a:r>
                  <a:rPr lang="en-US" altLang="en-US" sz="2700" dirty="0" err="1" smtClean="0">
                    <a:sym typeface="Symbol" panose="05050102010706020507" pitchFamily="18" charset="2"/>
                  </a:rPr>
                  <a:t>eq’n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 sheet.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>
                    <a:sym typeface="Symbol" panose="05050102010706020507" pitchFamily="18" charset="2"/>
                  </a:rPr>
                  <a:t>	</a:t>
                </a: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ts val="300"/>
                  </a:spcBef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en-US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2800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2800" dirty="0" smtClean="0">
                  <a:latin typeface="French Script MT" panose="03020402040607040605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33399"/>
                <a:ext cx="9144000" cy="6324601"/>
              </a:xfrm>
              <a:blipFill>
                <a:blip r:embed="rId2"/>
                <a:stretch>
                  <a:fillRect l="-1400" t="-1734" r="-2533" b="-4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80" name="Picture 48" descr="D:\Chapter_21\Present\Images\21_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2" b="55003"/>
          <a:stretch/>
        </p:blipFill>
        <p:spPr bwMode="auto">
          <a:xfrm>
            <a:off x="5420676" y="2438400"/>
            <a:ext cx="341852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937"/>
            <a:ext cx="8534400" cy="525462"/>
          </a:xfrm>
        </p:spPr>
        <p:txBody>
          <a:bodyPr/>
          <a:lstStyle/>
          <a:p>
            <a:r>
              <a:rPr lang="en-US" altLang="en-US" sz="3200" dirty="0" smtClean="0"/>
              <a:t>The Ultimate Connection between E &amp; M!!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0" y="457200"/>
                <a:ext cx="9144000" cy="640080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If a changing magnetic flux,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Δ</m:t>
                    </m:r>
                    <m:sSub>
                      <m:sSubPr>
                        <m:ctrl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Φ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, induces an </a:t>
                </a:r>
                <a:r>
                  <a:rPr lang="en-US" altLang="en-US" sz="2800" dirty="0" err="1" smtClean="0"/>
                  <a:t>emf</a:t>
                </a:r>
                <a:r>
                  <a:rPr lang="en-US" altLang="en-US" sz="2800" dirty="0" smtClean="0"/>
                  <a:t>,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	and therefore induces a current,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		then it should also induce an electric field…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800" dirty="0"/>
                  <a:t> </a:t>
                </a:r>
                <a:r>
                  <a:rPr lang="en-US" altLang="en-US" sz="800" dirty="0" smtClean="0"/>
                  <a:t> 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Or more directly, if a changing magnetic field induces a changing electric field, and a changing electric field induce a changing magnetic field, then it’s a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self-perpetuating process…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endParaRPr lang="en-US" altLang="en-US" sz="2600" dirty="0" smtClean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endParaRPr lang="en-US" altLang="en-US" sz="2800" dirty="0" smtClean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900" dirty="0" smtClean="0">
                    <a:sym typeface="Symbol" panose="05050102010706020507" pitchFamily="18" charset="2"/>
                  </a:rPr>
                  <a:t> 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>
                    <a:sym typeface="Symbol" panose="05050102010706020507" pitchFamily="18" charset="2"/>
                  </a:rPr>
                  <a:t>And mathematically, for a small charge in a moving conductor,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𝐹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𝑞𝑣𝐵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𝑞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𝑣𝐵</m:t>
                    </m:r>
                  </m:oMath>
                </a14:m>
                <a:endParaRPr lang="en-US" altLang="en-US" sz="2800" dirty="0" smtClean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	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 </a:t>
                </a:r>
                <a:r>
                  <a:rPr lang="en-US" altLang="en-US" sz="2100" dirty="0" smtClean="0">
                    <a:sym typeface="Symbol" panose="05050102010706020507" pitchFamily="18" charset="2"/>
                  </a:rPr>
                  <a:t>(We saw this before with mass spectrometers)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1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As it turned out, this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equaled the speed of light,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c</m:t>
                    </m:r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… more on that later…!!!  </a:t>
                </a:r>
                <a:endParaRPr lang="en-US" altLang="en-US" sz="2800" dirty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endParaRPr lang="en-US" altLang="en-US" sz="2800" dirty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>
                    <a:sym typeface="Symbol" panose="05050102010706020507" pitchFamily="18" charset="2"/>
                  </a:rPr>
                  <a:t>	</a:t>
                </a: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ts val="300"/>
                  </a:spcBef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en-US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2800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2800" dirty="0" smtClean="0">
                  <a:latin typeface="French Script MT" panose="03020402040607040605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457200"/>
                <a:ext cx="9144000" cy="6400800"/>
              </a:xfrm>
              <a:blipFill rotWithShape="0">
                <a:blip r:embed="rId3"/>
                <a:stretch>
                  <a:fillRect l="-1467" t="-1810" r="-533" b="-4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22_0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836" b="1923"/>
          <a:stretch/>
        </p:blipFill>
        <p:spPr bwMode="auto">
          <a:xfrm>
            <a:off x="4495800" y="3124200"/>
            <a:ext cx="4191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7937"/>
            <a:ext cx="6172200" cy="533402"/>
          </a:xfrm>
        </p:spPr>
        <p:txBody>
          <a:bodyPr/>
          <a:lstStyle/>
          <a:p>
            <a:r>
              <a:rPr lang="en-US" altLang="en-US" sz="3200" dirty="0" smtClean="0"/>
              <a:t>Maxwell’s Contribution to Physics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74678"/>
            <a:ext cx="9144000" cy="628332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600" dirty="0" smtClean="0">
                <a:sym typeface="Symbol" panose="05050102010706020507" pitchFamily="18" charset="2"/>
              </a:rPr>
              <a:t>James Clerk Maxwell- Scottish (1831-1879)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altLang="en-US" sz="2500" dirty="0" smtClean="0">
                <a:sym typeface="Symbol" panose="05050102010706020507" pitchFamily="18" charset="2"/>
              </a:rPr>
              <a:t>discovered the connection between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Symbol" panose="05050102010706020507" pitchFamily="18" charset="2"/>
              </a:rPr>
              <a:t>    E &amp; B fields in the early 1860’s</a:t>
            </a:r>
          </a:p>
          <a:p>
            <a:pPr marL="40005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000" dirty="0" smtClean="0">
                <a:sym typeface="Symbol" panose="05050102010706020507" pitchFamily="18" charset="2"/>
              </a:rPr>
              <a:t>(Actually, his original equations to handle the </a:t>
            </a:r>
          </a:p>
          <a:p>
            <a:pPr marL="40005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000" dirty="0" smtClean="0">
                <a:sym typeface="Symbol" panose="05050102010706020507" pitchFamily="18" charset="2"/>
              </a:rPr>
              <a:t>connection numbered 20, with as many variables!  </a:t>
            </a:r>
          </a:p>
          <a:p>
            <a:pPr marL="40005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000" dirty="0" smtClean="0">
                <a:sym typeface="Symbol" panose="05050102010706020507" pitchFamily="18" charset="2"/>
              </a:rPr>
              <a:t>It was Oliver Heaviside, in 1881, that reduced </a:t>
            </a:r>
          </a:p>
          <a:p>
            <a:pPr marL="40005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000" dirty="0" smtClean="0">
                <a:sym typeface="Symbol" panose="05050102010706020507" pitchFamily="18" charset="2"/>
              </a:rPr>
              <a:t>them to the 4 well-known “Maxwell’s equations”.)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altLang="en-US" sz="2600" dirty="0" smtClean="0">
                <a:sym typeface="Symbol" panose="05050102010706020507" pitchFamily="18" charset="2"/>
              </a:rPr>
              <a:t>figured out that these interacting fields create a wave that could travel through space (or at least the </a:t>
            </a:r>
            <a:r>
              <a:rPr lang="en-US" altLang="en-US" sz="2600" dirty="0" err="1" smtClean="0">
                <a:sym typeface="Symbol" panose="05050102010706020507" pitchFamily="18" charset="2"/>
              </a:rPr>
              <a:t>luminiferous</a:t>
            </a:r>
            <a:r>
              <a:rPr lang="en-US" altLang="en-US" sz="2600" dirty="0" smtClean="0">
                <a:sym typeface="Symbol" panose="05050102010706020507" pitchFamily="18" charset="2"/>
              </a:rPr>
              <a:t> ether) at about the same speed as light (because that speed was only roughly known at that time), so maybe that’s what light was made of?!?! 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altLang="en-US" sz="2600" dirty="0" smtClean="0">
                <a:sym typeface="Symbol" panose="05050102010706020507" pitchFamily="18" charset="2"/>
              </a:rPr>
              <a:t>He called them electromagnetic waves… more to come…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600" dirty="0">
                <a:sym typeface="Symbol" panose="05050102010706020507" pitchFamily="18" charset="2"/>
              </a:rPr>
              <a:t>Maxwell’s accomplishments in E&amp;M are considered equivalent to, if not surpassing Newton’s work in </a:t>
            </a:r>
            <a:r>
              <a:rPr lang="en-US" altLang="en-US" sz="2600" dirty="0" smtClean="0">
                <a:sym typeface="Symbol" panose="05050102010706020507" pitchFamily="18" charset="2"/>
              </a:rPr>
              <a:t>mechanics! He unified all parts of electricity and magnetism into a single cause, as well as connected it to light waves. Wow!!  </a:t>
            </a:r>
            <a:endParaRPr lang="en-US" altLang="en-US" sz="2600" dirty="0"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600" dirty="0" smtClean="0"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>
                <a:sym typeface="Symbol" panose="05050102010706020507" pitchFamily="18" charset="2"/>
              </a:rPr>
              <a:t>	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en-US" altLang="en-US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French Script MT" panose="03020402040607040605" pitchFamily="66" charset="0"/>
              <a:sym typeface="Wingdings" panose="05000000000000000000" pitchFamily="2" charset="2"/>
            </a:endParaRPr>
          </a:p>
        </p:txBody>
      </p:sp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6517" r="5410" b="5489"/>
          <a:stretch/>
        </p:blipFill>
        <p:spPr>
          <a:xfrm>
            <a:off x="6477000" y="-1"/>
            <a:ext cx="2590800" cy="29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937"/>
            <a:ext cx="8534400" cy="525462"/>
          </a:xfrm>
        </p:spPr>
        <p:txBody>
          <a:bodyPr/>
          <a:lstStyle/>
          <a:p>
            <a:r>
              <a:rPr lang="en-US" altLang="en-US" sz="3200" dirty="0" smtClean="0"/>
              <a:t>Transformers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33399"/>
            <a:ext cx="9144000" cy="64008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Used to change the amount of ac voltage: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altLang="en-US" sz="2800" dirty="0" smtClean="0"/>
              <a:t>Big grey cylinders on telephone poles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altLang="en-US" sz="2800" dirty="0" smtClean="0"/>
              <a:t>Bulky box on laptop cord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altLang="en-US" sz="2800" dirty="0" smtClean="0"/>
              <a:t>Cube plug for phone charger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			</a:t>
            </a:r>
            <a:r>
              <a:rPr lang="en-US" altLang="en-US" sz="2700" dirty="0" smtClean="0"/>
              <a:t>Consists of 2 separate coils of wire, 				usually looped around opposite sides of 			an iron rectangular-shaped core.</a:t>
            </a:r>
          </a:p>
          <a:p>
            <a:pPr lvl="6">
              <a:spcBef>
                <a:spcPts val="300"/>
              </a:spcBef>
            </a:pPr>
            <a:r>
              <a:rPr lang="en-US" altLang="en-US" sz="2700" dirty="0" smtClean="0"/>
              <a:t>Primary – associated with input voltage</a:t>
            </a:r>
          </a:p>
          <a:p>
            <a:pPr lvl="6">
              <a:spcBef>
                <a:spcPts val="300"/>
              </a:spcBef>
            </a:pPr>
            <a:r>
              <a:rPr lang="en-US" altLang="en-US" sz="2700" dirty="0" smtClean="0"/>
              <a:t>Secondary – associated with output voltage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	</a:t>
            </a:r>
            <a:r>
              <a:rPr lang="en-US" altLang="en-US" sz="2800" dirty="0" smtClean="0">
                <a:sym typeface="Symbol" panose="05050102010706020507" pitchFamily="18" charset="2"/>
              </a:rPr>
              <a:t>	</a:t>
            </a:r>
            <a:endParaRPr lang="en-US" altLang="en-US" sz="2800" dirty="0" smtClean="0">
              <a:latin typeface="French Script MT" panose="03020402040607040605" pitchFamily="66" charset="0"/>
              <a:sym typeface="Wingdings" panose="05000000000000000000" pitchFamily="2" charset="2"/>
            </a:endParaRPr>
          </a:p>
        </p:txBody>
      </p:sp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8" name="Picture 2" descr="Image result for transformers on telephone 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533399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Star Micronics PS60 Power Suppl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5" t="16308" r="2535" b="5692"/>
          <a:stretch/>
        </p:blipFill>
        <p:spPr bwMode="auto">
          <a:xfrm>
            <a:off x="5021212" y="1529324"/>
            <a:ext cx="2286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Apple : Picture 1 regul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20" y="2301567"/>
            <a:ext cx="1702413" cy="17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21_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79485"/>
            <a:ext cx="2587625" cy="272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937"/>
            <a:ext cx="8534400" cy="525462"/>
          </a:xfrm>
        </p:spPr>
        <p:txBody>
          <a:bodyPr/>
          <a:lstStyle/>
          <a:p>
            <a:r>
              <a:rPr lang="en-US" altLang="en-US" sz="3200" dirty="0" smtClean="0"/>
              <a:t>Math of Transformers Transmission of Power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0" y="553064"/>
                <a:ext cx="9144000" cy="640080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The constantly changing direction of AC means there’s always magnetic flux around the primary coil, which then induces a magnetic flux around secondary coil...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endParaRPr lang="en-US" altLang="en-US" sz="2800" dirty="0" smtClean="0"/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700" dirty="0" smtClean="0"/>
                  <a:t>If rates of </a:t>
                </a:r>
                <a:r>
                  <a:rPr lang="en-US" altLang="en-US" sz="2700" dirty="0" err="1" smtClean="0"/>
                  <a:t>chg</a:t>
                </a:r>
                <a:r>
                  <a:rPr lang="en-US" altLang="en-US" sz="2700" dirty="0" smtClean="0"/>
                  <a:t> in magnetic flux equal in both coils (ideal):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sSub>
                          <m:sSubPr>
                            <m:ctrlPr>
                              <a:rPr lang="el-G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sSub>
                          <m:sSubPr>
                            <m:ctrlPr>
                              <a:rPr lang="el-G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Then by Faraday’s law of induction,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/>
                  <a:t>	</a:t>
                </a:r>
                <a:r>
                  <a:rPr lang="en-US" altLang="en-US" sz="2800" dirty="0" smtClean="0"/>
                  <a:t>	where: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V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sSub>
                          <m:sSubPr>
                            <m:ctrlPr>
                              <a:rPr lang="el-G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endParaRPr lang="en-US" altLang="en-US" sz="2800" dirty="0" smtClean="0"/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We’re left with only V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en-US" sz="2800" dirty="0" smtClean="0"/>
                  <a:t> N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		So then 		known as the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/>
                  <a:t>	</a:t>
                </a:r>
                <a:r>
                  <a:rPr lang="en-US" altLang="en-US" sz="2800" dirty="0" smtClean="0"/>
                  <a:t>				Transformer equation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1200" dirty="0" smtClean="0"/>
                  <a:t>   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Step Up Transformer: N</a:t>
                </a:r>
                <a:r>
                  <a:rPr lang="en-US" altLang="en-US" sz="2800" baseline="-25000" dirty="0" smtClean="0"/>
                  <a:t>S</a:t>
                </a:r>
                <a:r>
                  <a:rPr lang="en-US" altLang="en-US" sz="2800" dirty="0" smtClean="0"/>
                  <a:t> &gt; N</a:t>
                </a:r>
                <a:r>
                  <a:rPr lang="en-US" altLang="en-US" sz="2800" baseline="-25000" dirty="0" smtClean="0"/>
                  <a:t>P </a:t>
                </a: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  so it increases voltage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 smtClean="0"/>
                  <a:t>Step Down Transformer: N</a:t>
                </a:r>
                <a:r>
                  <a:rPr lang="en-US" altLang="en-US" sz="2800" baseline="-25000" dirty="0" smtClean="0"/>
                  <a:t>P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&gt; </a:t>
                </a:r>
                <a:r>
                  <a:rPr lang="en-US" altLang="en-US" sz="2800" dirty="0" smtClean="0"/>
                  <a:t>N</a:t>
                </a:r>
                <a:r>
                  <a:rPr lang="en-US" altLang="en-US" sz="2800" baseline="-25000" dirty="0" smtClean="0"/>
                  <a:t>S</a:t>
                </a:r>
                <a:r>
                  <a:rPr lang="en-US" altLang="en-US" sz="2800" dirty="0" smtClean="0"/>
                  <a:t>   it decreases voltage</a:t>
                </a:r>
                <a:endParaRPr lang="en-US" altLang="en-US" sz="2800" baseline="-25000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53064"/>
                <a:ext cx="9144000" cy="6400800"/>
              </a:xfrm>
              <a:blipFill>
                <a:blip r:embed="rId3"/>
                <a:stretch>
                  <a:fillRect l="-1400" t="-1810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1143000" cy="85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937"/>
            <a:ext cx="8534400" cy="525462"/>
          </a:xfrm>
        </p:spPr>
        <p:txBody>
          <a:bodyPr/>
          <a:lstStyle/>
          <a:p>
            <a:r>
              <a:rPr lang="en-US" altLang="en-US" sz="3200" dirty="0" smtClean="0"/>
              <a:t> DC Transformers?  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31955" y="533399"/>
            <a:ext cx="9175955" cy="6324601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To have magnetic flux, something must change…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	Since DC is constant,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it doesn’t work in transformers…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(Why AC (Nikola Tesla) beat DC (Edison) back in 1890’s!)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800" dirty="0" smtClean="0"/>
              <a:t>   </a:t>
            </a:r>
            <a:endParaRPr lang="en-US" altLang="en-US" sz="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Except when the switch is flipped to turn current on or off in the primary coil – so only for a very short time…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800" dirty="0" smtClean="0"/>
              <a:t>  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Which works well to start a car…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the spike of high voltage is used to create a spark in the spark plug that then ignites the gas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and starts the engine. This transformer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is called the </a:t>
            </a:r>
            <a:r>
              <a:rPr lang="en-US" altLang="en-US" sz="2800" i="1" dirty="0" smtClean="0"/>
              <a:t>ignition coil</a:t>
            </a:r>
            <a:r>
              <a:rPr lang="en-US" altLang="en-US" sz="2800" dirty="0" smtClean="0"/>
              <a:t> and takes the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12V input from the battery to 30kV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because of all the turns in the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secondary coil.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			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	</a:t>
            </a:r>
            <a:r>
              <a:rPr lang="en-US" altLang="en-US" sz="2800" dirty="0" smtClean="0">
                <a:sym typeface="Symbol" panose="05050102010706020507" pitchFamily="18" charset="2"/>
              </a:rPr>
              <a:t>	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French Script MT" panose="03020402040607040605" pitchFamily="66" charset="0"/>
              <a:sym typeface="Wingdings" panose="05000000000000000000" pitchFamily="2" charset="2"/>
            </a:endParaRPr>
          </a:p>
        </p:txBody>
      </p:sp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 descr="Die NGK Zündspule des Typs U1 versorgt die Zündkerzen mittels eines mechanischen Zündverteilers mit Hochspannu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17" y="4267200"/>
            <a:ext cx="281472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937"/>
            <a:ext cx="8534400" cy="525462"/>
          </a:xfrm>
        </p:spPr>
        <p:txBody>
          <a:bodyPr/>
          <a:lstStyle/>
          <a:p>
            <a:r>
              <a:rPr lang="en-US" altLang="en-US" sz="3200" dirty="0" smtClean="0"/>
              <a:t>Transformers &amp; Transmission of Power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400" dirty="0" smtClean="0"/>
              <a:t>They’re really important for getting electric power from where it’s </a:t>
            </a:r>
            <a:r>
              <a:rPr lang="en-US" altLang="en-US" sz="2400" dirty="0" smtClean="0"/>
              <a:t>produced - the </a:t>
            </a:r>
            <a:r>
              <a:rPr lang="en-US" altLang="en-US" sz="2400" dirty="0" smtClean="0"/>
              <a:t>power </a:t>
            </a:r>
            <a:r>
              <a:rPr lang="en-US" altLang="en-US" sz="2400" dirty="0" smtClean="0"/>
              <a:t>plant, to </a:t>
            </a:r>
            <a:r>
              <a:rPr lang="en-US" altLang="en-US" sz="2400" dirty="0" smtClean="0"/>
              <a:t>the place it’s </a:t>
            </a:r>
            <a:r>
              <a:rPr lang="en-US" altLang="en-US" sz="2400" dirty="0" smtClean="0"/>
              <a:t>used - a </a:t>
            </a:r>
            <a:r>
              <a:rPr lang="en-US" altLang="en-US" sz="2400" dirty="0" smtClean="0"/>
              <a:t>home.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800" dirty="0" smtClean="0"/>
              <a:t>  </a:t>
            </a:r>
            <a:endParaRPr lang="en-US" altLang="en-US" sz="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400" dirty="0" smtClean="0"/>
              <a:t>Recall power losses through a wire are determined by P = I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R,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400" dirty="0"/>
              <a:t>s</a:t>
            </a:r>
            <a:r>
              <a:rPr lang="en-US" altLang="en-US" sz="2400" dirty="0" smtClean="0"/>
              <a:t>o for high current, there’s LOTS of power lost to heat. 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800" dirty="0"/>
              <a:t> </a:t>
            </a:r>
            <a:r>
              <a:rPr lang="en-US" altLang="en-US" sz="800" dirty="0" smtClean="0"/>
              <a:t> 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400" dirty="0" smtClean="0"/>
              <a:t>Also recall P = IV, so we can get the same amount of power, by delivering it with little current, but high voltage</a:t>
            </a:r>
            <a:r>
              <a:rPr lang="en-US" altLang="en-US" sz="2400" dirty="0" smtClean="0"/>
              <a:t>.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400" smtClean="0"/>
              <a:t> [Side </a:t>
            </a:r>
            <a:r>
              <a:rPr lang="en-US" altLang="en-US" sz="2400" dirty="0" smtClean="0"/>
              <a:t>note: for an ideal transformer, P</a:t>
            </a:r>
            <a:r>
              <a:rPr lang="en-US" altLang="en-US" sz="2400" baseline="-25000" dirty="0" smtClean="0"/>
              <a:t>in</a:t>
            </a:r>
            <a:r>
              <a:rPr lang="en-US" altLang="en-US" sz="2400" dirty="0" smtClean="0"/>
              <a:t> = P</a:t>
            </a:r>
            <a:r>
              <a:rPr lang="en-US" altLang="en-US" sz="2400" baseline="-25000" dirty="0" smtClean="0"/>
              <a:t>out</a:t>
            </a:r>
            <a:r>
              <a:rPr lang="en-US" altLang="en-US" sz="2400" dirty="0" smtClean="0"/>
              <a:t>, so V (&amp;</a:t>
            </a:r>
            <a:r>
              <a:rPr lang="en-US" altLang="en-US" sz="2400" dirty="0" smtClean="0">
                <a:sym typeface="Symbol" panose="05050102010706020507" pitchFamily="18" charset="2"/>
              </a:rPr>
              <a:t></a:t>
            </a:r>
            <a:r>
              <a:rPr lang="en-US" altLang="en-US" sz="2400" dirty="0" smtClean="0"/>
              <a:t>N) </a:t>
            </a:r>
            <a:r>
              <a:rPr lang="en-US" altLang="en-US" sz="2400" smtClean="0">
                <a:sym typeface="Symbol" panose="05050102010706020507" pitchFamily="18" charset="2"/>
              </a:rPr>
              <a:t> 1/I]</a:t>
            </a:r>
            <a:endParaRPr lang="en-US" altLang="en-US" sz="24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800" dirty="0" smtClean="0"/>
              <a:t>   </a:t>
            </a:r>
            <a:endParaRPr lang="en-US" altLang="en-US" sz="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400" dirty="0" smtClean="0"/>
              <a:t>The problem is, we don’t have (and don’t want to have to make – more expensive) device that require high voltage,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400" dirty="0" smtClean="0"/>
              <a:t>so we step it up to deliver it, and step it back down to use it. 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 smtClean="0"/>
              <a:t>			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	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	</a:t>
            </a:r>
            <a:r>
              <a:rPr lang="en-US" altLang="en-US" sz="2800" dirty="0" smtClean="0">
                <a:sym typeface="Symbol" panose="05050102010706020507" pitchFamily="18" charset="2"/>
              </a:rPr>
              <a:t>	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French Script MT" panose="03020402040607040605" pitchFamily="66" charset="0"/>
              <a:sym typeface="Wingdings" panose="05000000000000000000" pitchFamily="2" charset="2"/>
            </a:endParaRPr>
          </a:p>
        </p:txBody>
      </p:sp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21_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03123"/>
            <a:ext cx="6324600" cy="22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altLang="en-US" sz="3200" dirty="0" smtClean="0"/>
              <a:t>Aside: Where does the KE (motion) come from to run the generator? </a:t>
            </a:r>
            <a:endParaRPr lang="en-US" altLang="en-US" sz="3200" dirty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57150" indent="0">
              <a:lnSpc>
                <a:spcPct val="90000"/>
              </a:lnSpc>
              <a:buNone/>
            </a:pPr>
            <a:r>
              <a:rPr lang="en-US" altLang="en-US" sz="2700" dirty="0" smtClean="0"/>
              <a:t>Traditionally from turning turbines in power plants,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altLang="en-US" sz="2700" dirty="0"/>
              <a:t>	</a:t>
            </a:r>
            <a:r>
              <a:rPr lang="en-US" altLang="en-US" sz="2700" dirty="0" smtClean="0"/>
              <a:t>because steam from boiling water is rising into them,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altLang="en-US" sz="2700" dirty="0"/>
              <a:t>	</a:t>
            </a:r>
            <a:r>
              <a:rPr lang="en-US" altLang="en-US" sz="2700" dirty="0" smtClean="0"/>
              <a:t>which is heated by</a:t>
            </a:r>
          </a:p>
          <a:p>
            <a:pPr marL="2114550" lvl="4" indent="-342900">
              <a:lnSpc>
                <a:spcPct val="90000"/>
              </a:lnSpc>
            </a:pPr>
            <a:r>
              <a:rPr lang="en-US" altLang="en-US" sz="2700" dirty="0" smtClean="0"/>
              <a:t>burning coal </a:t>
            </a:r>
          </a:p>
          <a:p>
            <a:pPr marL="2114550" lvl="4" indent="-342900">
              <a:lnSpc>
                <a:spcPct val="90000"/>
              </a:lnSpc>
            </a:pPr>
            <a:r>
              <a:rPr lang="en-US" altLang="en-US" sz="2700" dirty="0" smtClean="0"/>
              <a:t>burning natural gas</a:t>
            </a:r>
          </a:p>
          <a:p>
            <a:pPr marL="2114550" lvl="4" indent="-342900">
              <a:lnSpc>
                <a:spcPct val="90000"/>
              </a:lnSpc>
            </a:pPr>
            <a:r>
              <a:rPr lang="en-US" altLang="en-US" sz="2700" dirty="0" smtClean="0"/>
              <a:t>burning gasoline (in personal generators)</a:t>
            </a:r>
          </a:p>
          <a:p>
            <a:pPr marL="2114550" lvl="4" indent="-342900">
              <a:lnSpc>
                <a:spcPct val="90000"/>
              </a:lnSpc>
            </a:pPr>
            <a:r>
              <a:rPr lang="en-US" altLang="en-US" sz="2700" dirty="0" smtClean="0"/>
              <a:t>a controlled nuclear reaction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altLang="en-US" sz="2700" dirty="0" smtClean="0"/>
              <a:t>	But there are also “renewable” options </a:t>
            </a:r>
          </a:p>
          <a:p>
            <a:pPr marL="2228850" lvl="4" indent="-457200">
              <a:lnSpc>
                <a:spcPct val="90000"/>
              </a:lnSpc>
            </a:pPr>
            <a:r>
              <a:rPr lang="en-US" altLang="en-US" sz="2700" dirty="0"/>
              <a:t>w</a:t>
            </a:r>
            <a:r>
              <a:rPr lang="en-US" altLang="en-US" sz="2700" dirty="0" smtClean="0"/>
              <a:t>ater guided through turbines in a dam</a:t>
            </a:r>
          </a:p>
          <a:p>
            <a:pPr marL="2228850" lvl="4" indent="-457200">
              <a:lnSpc>
                <a:spcPct val="90000"/>
              </a:lnSpc>
            </a:pPr>
            <a:r>
              <a:rPr lang="en-US" altLang="en-US" sz="2700" dirty="0"/>
              <a:t>w</a:t>
            </a:r>
            <a:r>
              <a:rPr lang="en-US" altLang="en-US" sz="2700" dirty="0" smtClean="0"/>
              <a:t>ind turning windmills, not turbines</a:t>
            </a:r>
          </a:p>
          <a:p>
            <a:pPr marL="2228850" lvl="4" indent="-457200">
              <a:lnSpc>
                <a:spcPct val="90000"/>
              </a:lnSpc>
            </a:pPr>
            <a:r>
              <a:rPr lang="en-US" altLang="en-US" sz="2700" dirty="0"/>
              <a:t>g</a:t>
            </a:r>
            <a:r>
              <a:rPr lang="en-US" altLang="en-US" sz="2700" dirty="0" smtClean="0"/>
              <a:t>eothermal – place turbine directly above Earth’s natural vents that release steam</a:t>
            </a:r>
          </a:p>
          <a:p>
            <a:pPr marL="2228850" lvl="4" indent="-457200">
              <a:lnSpc>
                <a:spcPct val="90000"/>
              </a:lnSpc>
            </a:pPr>
            <a:r>
              <a:rPr lang="en-US" altLang="en-US" sz="2700" dirty="0" smtClean="0"/>
              <a:t>solar power using photovoltaic cells</a:t>
            </a:r>
          </a:p>
          <a:p>
            <a:pPr marL="2228850" lvl="4" indent="-457200">
              <a:lnSpc>
                <a:spcPct val="90000"/>
              </a:lnSpc>
            </a:pPr>
            <a:endParaRPr lang="en-US" altLang="en-US" sz="2800" dirty="0" smtClean="0"/>
          </a:p>
          <a:p>
            <a:pPr marL="1771650" lvl="3" indent="-457200">
              <a:lnSpc>
                <a:spcPct val="90000"/>
              </a:lnSpc>
            </a:pPr>
            <a:endParaRPr lang="en-US" altLang="en-US" sz="1600" dirty="0" smtClean="0"/>
          </a:p>
          <a:p>
            <a:pPr marL="57150" indent="0">
              <a:lnSpc>
                <a:spcPct val="90000"/>
              </a:lnSpc>
              <a:buNone/>
            </a:pP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807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/>
              <a:t>Applications </a:t>
            </a:r>
            <a:r>
              <a:rPr lang="en-US" altLang="en-US" sz="3200" dirty="0"/>
              <a:t>of </a:t>
            </a:r>
            <a:r>
              <a:rPr lang="en-US" altLang="en-US" sz="3200" dirty="0" smtClean="0"/>
              <a:t>EM Induction</a:t>
            </a: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704" y="987515"/>
            <a:ext cx="5144729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dirty="0" smtClean="0"/>
              <a:t>Sound Systems: 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This </a:t>
            </a:r>
            <a:r>
              <a:rPr lang="en-US" altLang="en-US" sz="2400" dirty="0"/>
              <a:t>microphone works by induction;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vibrating membrane induces an </a:t>
            </a:r>
            <a:r>
              <a:rPr lang="en-US" altLang="en-US" sz="2400" dirty="0" err="1"/>
              <a:t>emf</a:t>
            </a:r>
            <a:r>
              <a:rPr lang="en-US" altLang="en-US" sz="2400" dirty="0"/>
              <a:t> in the </a:t>
            </a:r>
            <a:r>
              <a:rPr lang="en-US" altLang="en-US" sz="2400" dirty="0" smtClean="0"/>
              <a:t>coil.</a:t>
            </a:r>
            <a:endParaRPr lang="en-US" altLang="en-US" sz="2400" dirty="0"/>
          </a:p>
        </p:txBody>
      </p:sp>
      <p:pic>
        <p:nvPicPr>
          <p:cNvPr id="24580" name="Picture 4" descr="21_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94" y="739633"/>
            <a:ext cx="3886200" cy="26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10200" y="4495800"/>
            <a:ext cx="3848100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dirty="0" smtClean="0"/>
              <a:t>Computer Memory: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Differently </a:t>
            </a:r>
            <a:r>
              <a:rPr lang="en-US" altLang="en-US" sz="2400" dirty="0"/>
              <a:t>magnetized areas on an audio tape or </a:t>
            </a:r>
            <a:r>
              <a:rPr lang="en-US" altLang="en-US" sz="2400" dirty="0" smtClean="0"/>
              <a:t>disk </a:t>
            </a:r>
            <a:r>
              <a:rPr lang="en-US" altLang="en-US" sz="2400" dirty="0"/>
              <a:t>induce signals in the read/write heads.</a:t>
            </a:r>
          </a:p>
        </p:txBody>
      </p:sp>
      <p:pic>
        <p:nvPicPr>
          <p:cNvPr id="6" name="Picture 4" descr="21_2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3581400" cy="37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3212" y="-152400"/>
            <a:ext cx="8537575" cy="609600"/>
          </a:xfrm>
        </p:spPr>
        <p:txBody>
          <a:bodyPr/>
          <a:lstStyle/>
          <a:p>
            <a:r>
              <a:rPr lang="en-US" altLang="en-US" sz="3200" dirty="0"/>
              <a:t>So now the 2</a:t>
            </a:r>
            <a:r>
              <a:rPr lang="en-US" altLang="en-US" sz="3200" baseline="30000" dirty="0"/>
              <a:t>nd</a:t>
            </a:r>
            <a:r>
              <a:rPr lang="en-US" altLang="en-US" sz="3200" dirty="0"/>
              <a:t> connection between E &amp; M:</a:t>
            </a:r>
            <a:r>
              <a:rPr lang="en-US" altLang="en-US" dirty="0"/>
              <a:t>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If you supply relative movement to a wire &amp; a nearby magnetic field,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/>
              <a:t>		current </a:t>
            </a:r>
            <a:r>
              <a:rPr lang="en-US" altLang="en-US" sz="2800" dirty="0"/>
              <a:t>will flow</a:t>
            </a:r>
            <a:r>
              <a:rPr lang="en-US" altLang="en-US" sz="2800" dirty="0" smtClean="0"/>
              <a:t>!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 smtClean="0"/>
              <a:t>	The key is in the relative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motion… no motion, no I. </a:t>
            </a:r>
            <a:endParaRPr lang="en-US" altLang="en-US" sz="2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800" dirty="0" smtClean="0"/>
              <a:t>If </a:t>
            </a:r>
            <a:r>
              <a:rPr lang="en-US" altLang="en-US" sz="2800" dirty="0"/>
              <a:t>the wire is looped,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800" dirty="0" smtClean="0"/>
              <a:t>	then </a:t>
            </a:r>
            <a:r>
              <a:rPr lang="en-US" altLang="en-US" sz="2800" dirty="0"/>
              <a:t>current is created in </a:t>
            </a:r>
            <a:endParaRPr lang="en-US" altLang="en-US" sz="2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switching </a:t>
            </a:r>
            <a:r>
              <a:rPr lang="en-US" altLang="en-US" sz="2800" dirty="0"/>
              <a:t>directions –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800" dirty="0" smtClean="0"/>
              <a:t>		called </a:t>
            </a:r>
            <a:r>
              <a:rPr lang="en-US" altLang="en-US" sz="2800" dirty="0"/>
              <a:t>alternating </a:t>
            </a:r>
            <a:r>
              <a:rPr lang="en-US" altLang="en-US" sz="2800" dirty="0" smtClean="0"/>
              <a:t>current: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800" dirty="0" smtClean="0"/>
              <a:t>		     that’s a generator!!</a:t>
            </a:r>
          </a:p>
          <a:p>
            <a:pPr lvl="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800" dirty="0" smtClean="0"/>
              <a:t>Now </a:t>
            </a:r>
            <a:r>
              <a:rPr lang="en-US" altLang="en-US" sz="2800" dirty="0"/>
              <a:t>plug whatever into </a:t>
            </a:r>
            <a:r>
              <a:rPr lang="en-US" altLang="en-US" sz="2800" dirty="0" smtClean="0"/>
              <a:t>it…</a:t>
            </a:r>
            <a:endParaRPr lang="en-US" altLang="en-US" sz="2800" dirty="0"/>
          </a:p>
          <a:p>
            <a:pPr lvl="6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 smtClean="0"/>
              <a:t>Refrigerator</a:t>
            </a:r>
            <a:endParaRPr lang="en-US" altLang="en-US" sz="2800" dirty="0"/>
          </a:p>
          <a:p>
            <a:pPr lvl="6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 smtClean="0"/>
              <a:t>TV</a:t>
            </a:r>
            <a:endParaRPr lang="en-US" altLang="en-US" sz="2800" dirty="0"/>
          </a:p>
          <a:p>
            <a:pPr lvl="6">
              <a:lnSpc>
                <a:spcPct val="100000"/>
              </a:lnSpc>
              <a:spcBef>
                <a:spcPts val="0"/>
              </a:spcBef>
            </a:pPr>
            <a:r>
              <a:rPr lang="en-US" altLang="en-US" sz="2800" dirty="0" smtClean="0"/>
              <a:t>Cell phone charger</a:t>
            </a:r>
            <a:endParaRPr lang="en-US" altLang="en-US" sz="2800" dirty="0"/>
          </a:p>
        </p:txBody>
      </p:sp>
      <p:pic>
        <p:nvPicPr>
          <p:cNvPr id="4" name="Picture 4" descr="21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028700"/>
            <a:ext cx="4025900" cy="38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07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smtClean="0"/>
              <a:t>Applications </a:t>
            </a:r>
            <a:r>
              <a:rPr lang="en-US" altLang="en-US" sz="3200" dirty="0"/>
              <a:t>of </a:t>
            </a:r>
            <a:r>
              <a:rPr lang="en-US" altLang="en-US" sz="3200" dirty="0" smtClean="0"/>
              <a:t>EM Induction</a:t>
            </a:r>
            <a:endParaRPr lang="en-US" altLang="en-US" sz="32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374" y="737175"/>
            <a:ext cx="4031226" cy="238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dirty="0" smtClean="0"/>
              <a:t>Seismograph: 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It a </a:t>
            </a:r>
            <a:r>
              <a:rPr lang="en-US" altLang="en-US" sz="2400" dirty="0"/>
              <a:t>fixed coil and a magnet hung on a spring (or vice versa), and records the current induced when the earth shakes.</a:t>
            </a:r>
          </a:p>
        </p:txBody>
      </p:sp>
      <p:pic>
        <p:nvPicPr>
          <p:cNvPr id="22532" name="Picture 4" descr="21_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54381"/>
            <a:ext cx="4565650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3770990"/>
            <a:ext cx="381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dirty="0" smtClean="0"/>
              <a:t>GFCI: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A </a:t>
            </a:r>
            <a:r>
              <a:rPr lang="en-US" altLang="en-US" sz="2400" dirty="0"/>
              <a:t>ground fault circuit </a:t>
            </a:r>
            <a:r>
              <a:rPr lang="en-US" altLang="en-US" sz="2400" dirty="0" smtClean="0"/>
              <a:t>interrupter </a:t>
            </a:r>
            <a:r>
              <a:rPr lang="en-US" altLang="en-US" sz="2400" dirty="0"/>
              <a:t>will interrupt the current to a circuit that has shorted out in a very short time, preventing electrocution.</a:t>
            </a:r>
          </a:p>
        </p:txBody>
      </p:sp>
      <p:pic>
        <p:nvPicPr>
          <p:cNvPr id="6" name="Picture 5" descr="21_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" y="3807861"/>
            <a:ext cx="5464799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2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584575" cy="609600"/>
          </a:xfrm>
        </p:spPr>
        <p:txBody>
          <a:bodyPr/>
          <a:lstStyle/>
          <a:p>
            <a:r>
              <a:rPr lang="en-US" altLang="en-US" sz="3200" dirty="0"/>
              <a:t>So to </a:t>
            </a:r>
            <a:r>
              <a:rPr lang="en-US" altLang="en-US" sz="3200" dirty="0" smtClean="0"/>
              <a:t>recap…</a:t>
            </a:r>
            <a:endParaRPr lang="en-US" altLang="en-US" sz="3200" dirty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09600"/>
            <a:ext cx="9220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 dirty="0" smtClean="0"/>
              <a:t>Electromagnetism </a:t>
            </a:r>
            <a:r>
              <a:rPr lang="en-US" altLang="en-US" sz="2700" dirty="0"/>
              <a:t>is the basis for a </a:t>
            </a:r>
            <a:r>
              <a:rPr lang="en-US" altLang="en-US" sz="2700" dirty="0" smtClean="0"/>
              <a:t>motor:</a:t>
            </a:r>
            <a:endParaRPr lang="en-US" altLang="en-US" sz="2700" dirty="0"/>
          </a:p>
          <a:p>
            <a:pPr lvl="1">
              <a:lnSpc>
                <a:spcPct val="90000"/>
              </a:lnSpc>
            </a:pPr>
            <a:r>
              <a:rPr lang="en-US" altLang="en-US" sz="2700" dirty="0"/>
              <a:t>Put a voltage </a:t>
            </a:r>
            <a:r>
              <a:rPr lang="en-US" altLang="en-US" sz="2700" dirty="0" smtClean="0"/>
              <a:t>across looped wire, creating an electromagnet, that’s </a:t>
            </a:r>
            <a:r>
              <a:rPr lang="en-US" altLang="en-US" sz="2700" dirty="0"/>
              <a:t>in a magnetic field </a:t>
            </a:r>
            <a:r>
              <a:rPr lang="en-US" altLang="en-US" sz="2700" dirty="0" smtClean="0"/>
              <a:t>so that the loop feels torque </a:t>
            </a:r>
            <a:r>
              <a:rPr lang="en-US" altLang="en-US" sz="2700" dirty="0"/>
              <a:t>and is </a:t>
            </a:r>
            <a:r>
              <a:rPr lang="en-US" altLang="en-US" sz="2700" dirty="0" smtClean="0"/>
              <a:t>spun. </a:t>
            </a:r>
            <a:endParaRPr lang="en-US" altLang="en-US" sz="2700" dirty="0"/>
          </a:p>
          <a:p>
            <a:pPr lvl="1">
              <a:lnSpc>
                <a:spcPct val="90000"/>
              </a:lnSpc>
            </a:pPr>
            <a:r>
              <a:rPr lang="en-US" altLang="en-US" sz="2700" dirty="0" smtClean="0"/>
              <a:t>Or </a:t>
            </a:r>
            <a:r>
              <a:rPr lang="en-US" altLang="en-US" sz="2700" dirty="0"/>
              <a:t>more </a:t>
            </a:r>
            <a:r>
              <a:rPr lang="en-US" altLang="en-US" sz="2700" dirty="0" smtClean="0"/>
              <a:t>basically: 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en-US" altLang="en-US" sz="2700" dirty="0" smtClean="0"/>
              <a:t>motors turn </a:t>
            </a:r>
            <a:r>
              <a:rPr lang="en-US" altLang="en-US" sz="2700" dirty="0"/>
              <a:t>electric PE </a:t>
            </a:r>
            <a:r>
              <a:rPr lang="en-US" altLang="en-US" sz="2700" dirty="0" smtClean="0"/>
              <a:t>(voltage) into KE </a:t>
            </a:r>
            <a:r>
              <a:rPr lang="en-US" altLang="en-US" sz="2700" dirty="0"/>
              <a:t>(motion</a:t>
            </a:r>
            <a:r>
              <a:rPr lang="en-US" altLang="en-US" sz="2700" dirty="0" smtClean="0"/>
              <a:t>).</a:t>
            </a:r>
            <a:endParaRPr lang="en-US" altLang="en-US" sz="2700" dirty="0"/>
          </a:p>
          <a:p>
            <a:pPr>
              <a:lnSpc>
                <a:spcPct val="90000"/>
              </a:lnSpc>
            </a:pPr>
            <a:r>
              <a:rPr lang="en-US" altLang="en-US" sz="2700" dirty="0"/>
              <a:t>Electromagnetic induction is the basis for a </a:t>
            </a:r>
            <a:r>
              <a:rPr lang="en-US" altLang="en-US" sz="2700" dirty="0" smtClean="0"/>
              <a:t>generator:</a:t>
            </a:r>
            <a:endParaRPr lang="en-US" altLang="en-US" sz="2700" dirty="0"/>
          </a:p>
          <a:p>
            <a:pPr lvl="1">
              <a:lnSpc>
                <a:spcPct val="90000"/>
              </a:lnSpc>
            </a:pPr>
            <a:r>
              <a:rPr lang="en-US" altLang="en-US" sz="2700" dirty="0"/>
              <a:t>Supply relative motion to a </a:t>
            </a:r>
            <a:r>
              <a:rPr lang="en-US" altLang="en-US" sz="2700" dirty="0" smtClean="0"/>
              <a:t>magnet &amp; looped wire so that a current is induced in the wire. </a:t>
            </a:r>
            <a:endParaRPr lang="en-US" altLang="en-US" sz="2700" dirty="0"/>
          </a:p>
          <a:p>
            <a:pPr lvl="1">
              <a:lnSpc>
                <a:spcPct val="90000"/>
              </a:lnSpc>
            </a:pPr>
            <a:r>
              <a:rPr lang="en-US" altLang="en-US" sz="2700" dirty="0" smtClean="0"/>
              <a:t>Or </a:t>
            </a:r>
            <a:r>
              <a:rPr lang="en-US" altLang="en-US" sz="2700" dirty="0"/>
              <a:t>more </a:t>
            </a:r>
            <a:r>
              <a:rPr lang="en-US" altLang="en-US" sz="2700" dirty="0" smtClean="0"/>
              <a:t>basically: 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en-US" altLang="en-US" sz="2700" dirty="0" smtClean="0"/>
              <a:t>generators turn KE </a:t>
            </a:r>
            <a:r>
              <a:rPr lang="en-US" altLang="en-US" sz="2700" dirty="0"/>
              <a:t>(motion) </a:t>
            </a:r>
            <a:r>
              <a:rPr lang="en-US" altLang="en-US" sz="2700" dirty="0" smtClean="0"/>
              <a:t>into electric </a:t>
            </a:r>
            <a:r>
              <a:rPr lang="en-US" altLang="en-US" sz="2700" dirty="0"/>
              <a:t>PE </a:t>
            </a:r>
            <a:r>
              <a:rPr lang="en-US" altLang="en-US" sz="2700" dirty="0" smtClean="0"/>
              <a:t>(voltage).</a:t>
            </a:r>
          </a:p>
          <a:p>
            <a:pPr marL="57150" indent="0">
              <a:lnSpc>
                <a:spcPct val="90000"/>
              </a:lnSpc>
              <a:buNone/>
            </a:pPr>
            <a:endParaRPr lang="en-US" altLang="en-US" sz="2700" dirty="0" smtClean="0"/>
          </a:p>
          <a:p>
            <a:pPr marL="57150" indent="0">
              <a:lnSpc>
                <a:spcPct val="90000"/>
              </a:lnSpc>
              <a:buNone/>
            </a:pPr>
            <a:r>
              <a:rPr lang="en-US" altLang="en-US" sz="2700" dirty="0" smtClean="0"/>
              <a:t>Then motors </a:t>
            </a:r>
            <a:r>
              <a:rPr lang="en-US" altLang="en-US" sz="2700" dirty="0"/>
              <a:t>&amp; generators are essentially the </a:t>
            </a:r>
            <a:r>
              <a:rPr lang="en-US" altLang="en-US" sz="2700" dirty="0" smtClean="0"/>
              <a:t>same device </a:t>
            </a:r>
            <a:r>
              <a:rPr lang="en-US" altLang="en-US" sz="2700" dirty="0"/>
              <a:t>in construction, just opposites of each other in </a:t>
            </a:r>
            <a:r>
              <a:rPr lang="en-US" altLang="en-US" sz="2700" dirty="0" smtClean="0"/>
              <a:t>use! </a:t>
            </a:r>
          </a:p>
        </p:txBody>
      </p:sp>
    </p:spTree>
    <p:extLst>
      <p:ext uri="{BB962C8B-B14F-4D97-AF65-F5344CB8AC3E}">
        <p14:creationId xmlns:p14="http://schemas.microsoft.com/office/powerpoint/2010/main" val="15390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-128364"/>
            <a:ext cx="7010400" cy="762000"/>
          </a:xfrm>
        </p:spPr>
        <p:txBody>
          <a:bodyPr/>
          <a:lstStyle/>
          <a:p>
            <a:r>
              <a:rPr lang="en-US" altLang="en-US" sz="3200" dirty="0" smtClean="0"/>
              <a:t>New Term: Flux &amp; New Vector: Area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Symbol" panose="05050102010706020507" pitchFamily="18" charset="2"/>
              </a:rPr>
              <a:t>F</a:t>
            </a:r>
            <a:r>
              <a:rPr lang="en-US" altLang="en-US" sz="2500" dirty="0" smtClean="0">
                <a:sym typeface="Wingdings" panose="05000000000000000000" pitchFamily="2" charset="2"/>
              </a:rPr>
              <a:t>lux, </a:t>
            </a:r>
            <a:r>
              <a:rPr lang="en-US" altLang="en-US" sz="2500" dirty="0" smtClean="0">
                <a:sym typeface="Symbol" panose="05050102010706020507" pitchFamily="18" charset="2"/>
              </a:rPr>
              <a:t></a:t>
            </a:r>
            <a:r>
              <a:rPr lang="en-US" altLang="en-US" sz="2500" dirty="0" smtClean="0">
                <a:sym typeface="Wingdings" panose="05000000000000000000" pitchFamily="2" charset="2"/>
              </a:rPr>
              <a:t> </a:t>
            </a:r>
            <a:r>
              <a:rPr lang="en-US" altLang="en-US" sz="2500" dirty="0">
                <a:sym typeface="Wingdings" panose="05000000000000000000" pitchFamily="2" charset="2"/>
              </a:rPr>
              <a:t>– </a:t>
            </a:r>
            <a:r>
              <a:rPr lang="en-US" altLang="en-US" sz="2500" dirty="0" smtClean="0">
                <a:sym typeface="Wingdings" panose="05000000000000000000" pitchFamily="2" charset="2"/>
              </a:rPr>
              <a:t>a scalar quantity that connects the strength of a field (g, E, B) to a closed area that contains it. </a:t>
            </a:r>
          </a:p>
          <a:p>
            <a:pPr marL="400050" lvl="2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Wingdings" panose="05000000000000000000" pitchFamily="2" charset="2"/>
              </a:rPr>
              <a:t>So for magnetic flux: </a:t>
            </a:r>
            <a:r>
              <a:rPr lang="en-US" altLang="en-US" sz="2500" dirty="0">
                <a:sym typeface="Symbol" panose="05050102010706020507" pitchFamily="18" charset="2"/>
              </a:rPr>
              <a:t></a:t>
            </a:r>
            <a:r>
              <a:rPr lang="en-US" altLang="en-US" sz="2500" baseline="-25000" dirty="0" smtClean="0">
                <a:sym typeface="Symbol" panose="05050102010706020507" pitchFamily="18" charset="2"/>
              </a:rPr>
              <a:t>B</a:t>
            </a:r>
            <a:r>
              <a:rPr lang="en-US" altLang="en-US" sz="2500" dirty="0" smtClean="0">
                <a:sym typeface="Wingdings" panose="05000000000000000000" pitchFamily="2" charset="2"/>
              </a:rPr>
              <a:t> </a:t>
            </a:r>
            <a:r>
              <a:rPr lang="en-US" altLang="en-US" sz="2500" dirty="0">
                <a:sym typeface="Symbol" panose="05050102010706020507" pitchFamily="18" charset="2"/>
              </a:rPr>
              <a:t>= B • A = </a:t>
            </a:r>
            <a:r>
              <a:rPr lang="en-US" altLang="en-US" sz="2500" dirty="0" err="1">
                <a:sym typeface="Symbol" panose="05050102010706020507" pitchFamily="18" charset="2"/>
              </a:rPr>
              <a:t>BAcos</a:t>
            </a:r>
            <a:r>
              <a:rPr lang="en-US" altLang="en-US" sz="2500" dirty="0" smtClean="0">
                <a:sym typeface="Symbol" panose="05050102010706020507" pitchFamily="18" charset="2"/>
              </a:rPr>
              <a:t> … a dot product!</a:t>
            </a:r>
          </a:p>
          <a:p>
            <a:pPr marL="400050" lvl="2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Symbol" panose="05050102010706020507" pitchFamily="18" charset="2"/>
              </a:rPr>
              <a:t>		SI units</a:t>
            </a:r>
            <a:r>
              <a:rPr lang="en-US" altLang="en-US" sz="2500" dirty="0">
                <a:sym typeface="Symbol" panose="05050102010706020507" pitchFamily="18" charset="2"/>
              </a:rPr>
              <a:t>: </a:t>
            </a:r>
            <a:r>
              <a:rPr lang="en-US" altLang="en-US" sz="2500" dirty="0" smtClean="0">
                <a:sym typeface="Symbol" panose="05050102010706020507" pitchFamily="18" charset="2"/>
              </a:rPr>
              <a:t>weber </a:t>
            </a:r>
            <a:r>
              <a:rPr lang="en-US" altLang="en-US" sz="2500" dirty="0">
                <a:sym typeface="Symbol" panose="05050102010706020507" pitchFamily="18" charset="2"/>
              </a:rPr>
              <a:t>(</a:t>
            </a:r>
            <a:r>
              <a:rPr lang="en-US" altLang="en-US" sz="2500" dirty="0" err="1">
                <a:sym typeface="Symbol" panose="05050102010706020507" pitchFamily="18" charset="2"/>
              </a:rPr>
              <a:t>Wb</a:t>
            </a:r>
            <a:r>
              <a:rPr lang="en-US" altLang="en-US" sz="2500" dirty="0">
                <a:sym typeface="Symbol" panose="05050102010706020507" pitchFamily="18" charset="2"/>
              </a:rPr>
              <a:t>) = T m</a:t>
            </a:r>
            <a:r>
              <a:rPr lang="en-US" altLang="en-US" sz="2500" baseline="30000" dirty="0">
                <a:sym typeface="Symbol" panose="05050102010706020507" pitchFamily="18" charset="2"/>
              </a:rPr>
              <a:t>2</a:t>
            </a:r>
            <a:r>
              <a:rPr lang="en-US" altLang="en-US" sz="2500" dirty="0">
                <a:sym typeface="Symbol" panose="05050102010706020507" pitchFamily="18" charset="2"/>
              </a:rPr>
              <a:t> </a:t>
            </a:r>
            <a:r>
              <a:rPr lang="en-US" altLang="en-US" sz="2500" dirty="0" smtClean="0">
                <a:sym typeface="Symbol" panose="05050102010706020507" pitchFamily="18" charset="2"/>
              </a:rPr>
              <a:t> (</a:t>
            </a:r>
            <a:r>
              <a:rPr lang="en-US" altLang="en-US" sz="2500" dirty="0">
                <a:sym typeface="Symbol" panose="05050102010706020507" pitchFamily="18" charset="2"/>
              </a:rPr>
              <a:t>or </a:t>
            </a:r>
            <a:r>
              <a:rPr lang="en-US" altLang="en-US" sz="2500" dirty="0" err="1">
                <a:sym typeface="Symbol" panose="05050102010706020507" pitchFamily="18" charset="2"/>
              </a:rPr>
              <a:t>cgs</a:t>
            </a:r>
            <a:r>
              <a:rPr lang="en-US" altLang="en-US" sz="2500" dirty="0">
                <a:sym typeface="Symbol" panose="05050102010706020507" pitchFamily="18" charset="2"/>
              </a:rPr>
              <a:t>: </a:t>
            </a:r>
            <a:r>
              <a:rPr lang="en-US" altLang="en-US" sz="2500" dirty="0" err="1" smtClean="0">
                <a:sym typeface="Symbol" panose="05050102010706020507" pitchFamily="18" charset="2"/>
              </a:rPr>
              <a:t>maxwell</a:t>
            </a:r>
            <a:r>
              <a:rPr lang="en-US" altLang="en-US" sz="2500" dirty="0">
                <a:sym typeface="Symbol" panose="05050102010706020507" pitchFamily="18" charset="2"/>
              </a:rPr>
              <a:t>)</a:t>
            </a:r>
          </a:p>
          <a:p>
            <a:pPr marL="400050" lvl="2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Symbol" panose="05050102010706020507" pitchFamily="18" charset="2"/>
              </a:rPr>
              <a:t>Where we need to define a new vector, A, for Area:</a:t>
            </a:r>
          </a:p>
          <a:p>
            <a:pPr marL="400050" lvl="2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Symbol" panose="05050102010706020507" pitchFamily="18" charset="2"/>
              </a:rPr>
              <a:t>The vector, A, is defined as pointing perpendicular to the plane of the actual area, so it works like this: </a:t>
            </a:r>
            <a:endParaRPr lang="en-US" altLang="en-US" sz="25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en-US" altLang="en-US" sz="1000" dirty="0" smtClean="0">
              <a:sym typeface="Wingdings" panose="05000000000000000000" pitchFamily="2" charset="2"/>
            </a:endParaRP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Symbol" panose="05050102010706020507" pitchFamily="18" charset="2"/>
              </a:rPr>
              <a:t>1.			1. If B  area,	</a:t>
            </a: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>
                <a:sym typeface="Symbol" panose="05050102010706020507" pitchFamily="18" charset="2"/>
              </a:rPr>
              <a:t>	</a:t>
            </a:r>
            <a:r>
              <a:rPr lang="en-US" altLang="en-US" sz="2500" dirty="0" smtClean="0">
                <a:sym typeface="Symbol" panose="05050102010706020507" pitchFamily="18" charset="2"/>
              </a:rPr>
              <a:t>		    then B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II</a:t>
            </a:r>
            <a:r>
              <a:rPr lang="en-US" altLang="en-US" sz="2500" dirty="0">
                <a:sym typeface="Symbol" panose="05050102010706020507" pitchFamily="18" charset="2"/>
              </a:rPr>
              <a:t> A, </a:t>
            </a:r>
            <a:endParaRPr lang="en-US" altLang="en-US" sz="2500" dirty="0" smtClean="0">
              <a:sym typeface="Symbol" panose="05050102010706020507" pitchFamily="18" charset="2"/>
            </a:endParaRP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Symbol" panose="05050102010706020507" pitchFamily="18" charset="2"/>
              </a:rPr>
              <a:t>2. 			    so  = 0⁰,</a:t>
            </a: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>
                <a:sym typeface="Symbol" panose="05050102010706020507" pitchFamily="18" charset="2"/>
              </a:rPr>
              <a:t>	</a:t>
            </a:r>
            <a:r>
              <a:rPr lang="en-US" altLang="en-US" sz="2500" dirty="0" smtClean="0">
                <a:sym typeface="Symbol" panose="05050102010706020507" pitchFamily="18" charset="2"/>
              </a:rPr>
              <a:t>		    &amp; </a:t>
            </a:r>
            <a:r>
              <a:rPr lang="en-US" altLang="en-US" sz="2500" baseline="-25000" dirty="0">
                <a:sym typeface="Symbol" panose="05050102010706020507" pitchFamily="18" charset="2"/>
              </a:rPr>
              <a:t>B </a:t>
            </a:r>
            <a:r>
              <a:rPr lang="en-US" altLang="en-US" sz="2500" dirty="0">
                <a:sym typeface="Symbol" panose="05050102010706020507" pitchFamily="18" charset="2"/>
              </a:rPr>
              <a:t>= </a:t>
            </a:r>
            <a:r>
              <a:rPr lang="en-US" altLang="en-US" sz="2500" dirty="0" smtClean="0">
                <a:sym typeface="Symbol" panose="05050102010706020507" pitchFamily="18" charset="2"/>
              </a:rPr>
              <a:t>max.</a:t>
            </a: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Symbol" panose="05050102010706020507" pitchFamily="18" charset="2"/>
              </a:rPr>
              <a:t>3. 			3. </a:t>
            </a:r>
            <a:r>
              <a:rPr lang="en-US" altLang="en-US" sz="2500" dirty="0">
                <a:sym typeface="Symbol" panose="05050102010706020507" pitchFamily="18" charset="2"/>
              </a:rPr>
              <a:t>I</a:t>
            </a:r>
            <a:r>
              <a:rPr lang="en-US" altLang="en-US" sz="2500" dirty="0" smtClean="0">
                <a:sym typeface="Symbol" panose="05050102010706020507" pitchFamily="18" charset="2"/>
              </a:rPr>
              <a:t>f B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II </a:t>
            </a:r>
            <a:r>
              <a:rPr lang="en-US" altLang="en-US" sz="25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area</a:t>
            </a:r>
            <a:r>
              <a:rPr lang="en-US" altLang="en-US" sz="2500" dirty="0" smtClean="0">
                <a:sym typeface="Symbol" panose="05050102010706020507" pitchFamily="18" charset="2"/>
              </a:rPr>
              <a:t>, then </a:t>
            </a:r>
            <a:r>
              <a:rPr lang="en-US" altLang="en-US" sz="2500" dirty="0">
                <a:sym typeface="Symbol" panose="05050102010706020507" pitchFamily="18" charset="2"/>
              </a:rPr>
              <a:t>B  </a:t>
            </a:r>
            <a:r>
              <a:rPr lang="en-US" altLang="en-US" sz="2500" dirty="0" smtClean="0">
                <a:sym typeface="Symbol" panose="05050102010706020507" pitchFamily="18" charset="2"/>
              </a:rPr>
              <a:t>A, </a:t>
            </a: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>
                <a:sym typeface="Symbol" panose="05050102010706020507" pitchFamily="18" charset="2"/>
              </a:rPr>
              <a:t>	</a:t>
            </a:r>
            <a:r>
              <a:rPr lang="en-US" altLang="en-US" sz="2500" dirty="0" smtClean="0">
                <a:sym typeface="Symbol" panose="05050102010706020507" pitchFamily="18" charset="2"/>
              </a:rPr>
              <a:t>		    so </a:t>
            </a:r>
            <a:r>
              <a:rPr lang="en-US" altLang="en-US" sz="2500" dirty="0">
                <a:sym typeface="Symbol" panose="05050102010706020507" pitchFamily="18" charset="2"/>
              </a:rPr>
              <a:t> = </a:t>
            </a:r>
            <a:r>
              <a:rPr lang="en-US" altLang="en-US" sz="2500" dirty="0" smtClean="0">
                <a:sym typeface="Symbol" panose="05050102010706020507" pitchFamily="18" charset="2"/>
              </a:rPr>
              <a:t>90⁰, </a:t>
            </a:r>
            <a:r>
              <a:rPr lang="en-US" altLang="en-US" sz="2500" dirty="0">
                <a:sym typeface="Symbol" panose="05050102010706020507" pitchFamily="18" charset="2"/>
              </a:rPr>
              <a:t>&amp; </a:t>
            </a:r>
            <a:r>
              <a:rPr lang="en-US" altLang="en-US" sz="2500" baseline="-25000" dirty="0">
                <a:sym typeface="Symbol" panose="05050102010706020507" pitchFamily="18" charset="2"/>
              </a:rPr>
              <a:t>B </a:t>
            </a:r>
            <a:r>
              <a:rPr lang="en-US" altLang="en-US" sz="2500" dirty="0">
                <a:sym typeface="Symbol" panose="05050102010706020507" pitchFamily="18" charset="2"/>
              </a:rPr>
              <a:t>= </a:t>
            </a:r>
            <a:r>
              <a:rPr lang="en-US" altLang="en-US" sz="2500" dirty="0" smtClean="0">
                <a:sym typeface="Symbol" panose="05050102010706020507" pitchFamily="18" charset="2"/>
              </a:rPr>
              <a:t>0.</a:t>
            </a:r>
            <a:endParaRPr lang="en-US" altLang="en-US" sz="2500" dirty="0">
              <a:sym typeface="Symbol" panose="05050102010706020507" pitchFamily="18" charset="2"/>
            </a:endParaRP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>
                <a:sym typeface="Symbol" panose="05050102010706020507" pitchFamily="18" charset="2"/>
              </a:rPr>
              <a:t>2. If B </a:t>
            </a:r>
            <a:r>
              <a:rPr lang="en-US" altLang="en-US" sz="2500" dirty="0" smtClean="0">
                <a:sym typeface="Symbol" panose="05050102010706020507" pitchFamily="18" charset="2"/>
              </a:rPr>
              <a:t>is angled to </a:t>
            </a:r>
            <a:r>
              <a:rPr lang="en-US" altLang="en-US" sz="2500" dirty="0">
                <a:sym typeface="Symbol" panose="05050102010706020507" pitchFamily="18" charset="2"/>
              </a:rPr>
              <a:t>A, use </a:t>
            </a:r>
            <a:r>
              <a:rPr lang="en-US" altLang="en-US" sz="2500" dirty="0" smtClean="0">
                <a:sym typeface="Symbol" panose="05050102010706020507" pitchFamily="18" charset="2"/>
              </a:rPr>
              <a:t>the cos </a:t>
            </a:r>
            <a:r>
              <a:rPr lang="en-US" altLang="en-US" sz="2500" dirty="0">
                <a:sym typeface="Symbol" panose="05050102010706020507" pitchFamily="18" charset="2"/>
              </a:rPr>
              <a:t>between tails of A &amp; </a:t>
            </a:r>
            <a:r>
              <a:rPr lang="en-US" altLang="en-US" sz="2500" dirty="0" smtClean="0">
                <a:sym typeface="Symbol" panose="05050102010706020507" pitchFamily="18" charset="2"/>
              </a:rPr>
              <a:t>B,</a:t>
            </a: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sym typeface="Symbol" panose="05050102010706020507" pitchFamily="18" charset="2"/>
              </a:rPr>
              <a:t>    which </a:t>
            </a:r>
            <a:r>
              <a:rPr lang="en-US" altLang="en-US" sz="2500" dirty="0">
                <a:sym typeface="Symbol" panose="05050102010706020507" pitchFamily="18" charset="2"/>
              </a:rPr>
              <a:t>will </a:t>
            </a:r>
            <a:r>
              <a:rPr lang="en-US" altLang="en-US" sz="2500" smtClean="0">
                <a:sym typeface="Symbol" panose="05050102010706020507" pitchFamily="18" charset="2"/>
              </a:rPr>
              <a:t>equal the sin </a:t>
            </a:r>
            <a:r>
              <a:rPr lang="en-US" altLang="en-US" sz="2500" dirty="0" smtClean="0">
                <a:sym typeface="Symbol" panose="05050102010706020507" pitchFamily="18" charset="2"/>
              </a:rPr>
              <a:t> of tilt </a:t>
            </a:r>
            <a:r>
              <a:rPr lang="en-US" altLang="en-US" sz="2500" dirty="0">
                <a:sym typeface="Symbol" panose="05050102010706020507" pitchFamily="18" charset="2"/>
              </a:rPr>
              <a:t>between B &amp; </a:t>
            </a:r>
            <a:r>
              <a:rPr lang="en-US" altLang="en-US" sz="2500" dirty="0" smtClean="0">
                <a:sym typeface="Symbol" panose="05050102010706020507" pitchFamily="18" charset="2"/>
              </a:rPr>
              <a:t>area, </a:t>
            </a: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>
                <a:sym typeface="Symbol" panose="05050102010706020507" pitchFamily="18" charset="2"/>
              </a:rPr>
              <a:t> </a:t>
            </a:r>
            <a:r>
              <a:rPr lang="en-US" altLang="en-US" sz="2500" dirty="0" smtClean="0">
                <a:sym typeface="Symbol" panose="05050102010706020507" pitchFamily="18" charset="2"/>
              </a:rPr>
              <a:t>   because cos  = sin (90⁰ - ).</a:t>
            </a:r>
            <a:endParaRPr lang="en-US" altLang="en-US" sz="2500" dirty="0">
              <a:sym typeface="Symbol" panose="05050102010706020507" pitchFamily="18" charset="2"/>
            </a:endParaRPr>
          </a:p>
          <a:p>
            <a:pPr marL="914400" lvl="2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>
                <a:sym typeface="Symbol" panose="05050102010706020507" pitchFamily="18" charset="2"/>
              </a:rPr>
              <a:t>	</a:t>
            </a:r>
            <a:r>
              <a:rPr lang="en-US" altLang="en-US" sz="2500" dirty="0" smtClean="0">
                <a:sym typeface="Symbol" panose="05050102010706020507" pitchFamily="18" charset="2"/>
              </a:rPr>
              <a:t>		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en-US" altLang="en-US" sz="2300" dirty="0" smtClean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en-US" altLang="en-US" sz="2300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French Script MT" panose="03020402040607040605" pitchFamily="66" charset="0"/>
              <a:sym typeface="Wingdings" panose="05000000000000000000" pitchFamily="2" charset="2"/>
            </a:endParaRPr>
          </a:p>
        </p:txBody>
      </p:sp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8" descr="Image result for magnetic fl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14670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-76200"/>
            <a:ext cx="4956175" cy="685800"/>
          </a:xfrm>
        </p:spPr>
        <p:txBody>
          <a:bodyPr/>
          <a:lstStyle/>
          <a:p>
            <a:r>
              <a:rPr lang="en-US" altLang="en-US" sz="3200" dirty="0" smtClean="0"/>
              <a:t>Faraday’s Law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0" y="587477"/>
                <a:ext cx="9144000" cy="627052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en-US" sz="2800" dirty="0" smtClean="0"/>
                  <a:t>Faraday found that to </a:t>
                </a:r>
                <a:r>
                  <a:rPr lang="en-US" altLang="en-US" sz="2800" dirty="0"/>
                  <a:t>increase the </a:t>
                </a:r>
                <a:r>
                  <a:rPr lang="en-US" altLang="en-US" sz="2800" dirty="0" err="1" smtClean="0"/>
                  <a:t>emf</a:t>
                </a:r>
                <a:r>
                  <a:rPr lang="en-US" altLang="en-US" sz="2800" dirty="0" smtClean="0"/>
                  <a:t> produced</a:t>
                </a:r>
                <a:endParaRPr lang="en-US" altLang="en-US" sz="2800" dirty="0"/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en-US" dirty="0"/>
                  <a:t>Use a stronger magnetic field</a:t>
                </a:r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en-US" dirty="0"/>
                  <a:t>Use more coils of </a:t>
                </a:r>
                <a:r>
                  <a:rPr lang="en-US" altLang="en-US" dirty="0" smtClean="0"/>
                  <a:t>wire </a:t>
                </a:r>
                <a:endParaRPr lang="en-US" altLang="en-US" dirty="0"/>
              </a:p>
              <a:p>
                <a:pPr lvl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en-US" dirty="0"/>
                  <a:t>Move at a greater relative* </a:t>
                </a:r>
                <a:r>
                  <a:rPr lang="en-US" altLang="en-US" dirty="0" smtClean="0"/>
                  <a:t>speed</a:t>
                </a:r>
              </a:p>
              <a:p>
                <a:pPr marL="800100" lvl="2" indent="0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en-US" altLang="en-US" dirty="0" smtClean="0"/>
                  <a:t>*It doesn’t matter if it’s the wire or magnet that moves. </a:t>
                </a:r>
                <a:endParaRPr lang="en-US" altLang="en-US" dirty="0"/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1000" dirty="0" smtClean="0">
                    <a:sym typeface="Symbol" panose="05050102010706020507" pitchFamily="18" charset="2"/>
                  </a:rPr>
                  <a:t>   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800" dirty="0" err="1" smtClean="0">
                    <a:sym typeface="Symbol" panose="05050102010706020507" pitchFamily="18" charset="2"/>
                  </a:rPr>
                  <a:t>Eq’n</a:t>
                </a:r>
                <a:r>
                  <a:rPr lang="en-US" altLang="en-US" sz="2800" dirty="0" smtClean="0">
                    <a:sym typeface="Symbol" panose="05050102010706020507" pitchFamily="18" charset="2"/>
                  </a:rPr>
                  <a:t> for Faraday’s Law of Induction: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	</a:t>
                </a:r>
                <a:r>
                  <a:rPr lang="en-US" altLang="en-US" sz="2800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ℰ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sSub>
                          <m:sSubPr>
                            <m:ctrlPr>
                              <a:rPr lang="el-GR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  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ℰ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is </a:t>
                </a:r>
                <a:r>
                  <a:rPr lang="en-US" altLang="en-US" sz="2800" dirty="0" err="1">
                    <a:sym typeface="Symbol" panose="05050102010706020507" pitchFamily="18" charset="2"/>
                  </a:rPr>
                  <a:t>emf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or Voltage)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500" dirty="0" smtClean="0">
                    <a:sym typeface="Symbol" panose="05050102010706020507" pitchFamily="18" charset="2"/>
                  </a:rPr>
                  <a:t>[Or using calculus, #</a:t>
                </a:r>
                <a:r>
                  <a:rPr lang="en-US" altLang="en-US" sz="2500" dirty="0">
                    <a:sym typeface="Symbol" panose="05050102010706020507" pitchFamily="18" charset="2"/>
                  </a:rPr>
                  <a:t>3 of Maxwell’s </a:t>
                </a:r>
                <a:r>
                  <a:rPr lang="en-US" altLang="en-US" sz="2500" dirty="0" err="1" smtClean="0">
                    <a:sym typeface="Symbol" panose="05050102010706020507" pitchFamily="18" charset="2"/>
                  </a:rPr>
                  <a:t>Eq’ns</a:t>
                </a:r>
                <a:r>
                  <a:rPr lang="en-US" altLang="en-US" sz="2500" dirty="0" smtClean="0">
                    <a:sym typeface="Symbol" panose="05050102010706020507" pitchFamily="18" charset="2"/>
                  </a:rPr>
                  <a:t>: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500" dirty="0" smtClean="0">
                    <a:sym typeface="Symbol" panose="05050102010706020507" pitchFamily="18" charset="2"/>
                  </a:rPr>
                  <a:t> 	    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altLang="en-US" sz="25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25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  <m:r>
                          <a:rPr lang="en-US" alt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alt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𝑑𝑙</m:t>
                        </m:r>
                        <m:r>
                          <a:rPr lang="en-US" alt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=−</m:t>
                        </m:r>
                        <m:f>
                          <m:fPr>
                            <m:ctrlPr>
                              <a:rPr lang="en-US" alt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alt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altLang="en-US" sz="2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𝑑𝑡</m:t>
                            </m:r>
                          </m:den>
                        </m:f>
                        <m:r>
                          <a:rPr lang="en-US" alt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500" dirty="0" smtClean="0">
                    <a:sym typeface="Symbol" panose="05050102010706020507" pitchFamily="18" charset="2"/>
                  </a:rPr>
                  <a:t>  where E is electric field]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700" dirty="0" smtClean="0">
                    <a:sym typeface="Symbol" panose="05050102010706020507" pitchFamily="18" charset="2"/>
                  </a:rPr>
                  <a:t>There </a:t>
                </a:r>
                <a:r>
                  <a:rPr lang="en-US" altLang="en-US" sz="2700" dirty="0">
                    <a:sym typeface="Symbol" panose="05050102010706020507" pitchFamily="18" charset="2"/>
                  </a:rPr>
                  <a:t>are 3 ways to create </a:t>
                </a:r>
                <a:r>
                  <a:rPr lang="el-GR" altLang="en-US" sz="2700" dirty="0">
                    <a:sym typeface="Symbol" panose="05050102010706020507" pitchFamily="18" charset="2"/>
                  </a:rPr>
                  <a:t>Δ</a:t>
                </a:r>
                <a:r>
                  <a:rPr lang="en-US" altLang="en-US" sz="27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2700" baseline="-25000" dirty="0">
                    <a:sym typeface="Symbol" panose="05050102010706020507" pitchFamily="18" charset="2"/>
                  </a:rPr>
                  <a:t>B</a:t>
                </a:r>
                <a:r>
                  <a:rPr lang="en-US" altLang="en-US" sz="2700" dirty="0">
                    <a:sym typeface="Symbol" panose="05050102010706020507" pitchFamily="18" charset="2"/>
                  </a:rPr>
                  <a:t> , since </a:t>
                </a:r>
                <a:r>
                  <a:rPr lang="en-US" altLang="en-US" sz="2700" baseline="-25000" dirty="0">
                    <a:sym typeface="Symbol" panose="05050102010706020507" pitchFamily="18" charset="2"/>
                  </a:rPr>
                  <a:t>B</a:t>
                </a:r>
                <a:r>
                  <a:rPr lang="en-US" altLang="en-US" sz="2700" dirty="0">
                    <a:sym typeface="Symbol" panose="05050102010706020507" pitchFamily="18" charset="2"/>
                  </a:rPr>
                  <a:t> = </a:t>
                </a:r>
                <a:r>
                  <a:rPr lang="en-US" altLang="en-US" sz="2700" dirty="0" err="1" smtClean="0">
                    <a:sym typeface="Symbol" panose="05050102010706020507" pitchFamily="18" charset="2"/>
                  </a:rPr>
                  <a:t>BAcos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</a:t>
                </a:r>
                <a:endParaRPr lang="en-US" altLang="en-US" sz="27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500" dirty="0">
                    <a:sym typeface="Symbol" panose="05050102010706020507" pitchFamily="18" charset="2"/>
                  </a:rPr>
                  <a:t>Change B</a:t>
                </a:r>
              </a:p>
              <a:p>
                <a:pPr lvl="1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500" dirty="0">
                    <a:sym typeface="Symbol" panose="05050102010706020507" pitchFamily="18" charset="2"/>
                  </a:rPr>
                  <a:t>Change A</a:t>
                </a:r>
              </a:p>
              <a:p>
                <a:pPr lvl="1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500" dirty="0">
                    <a:sym typeface="Symbol" panose="05050102010706020507" pitchFamily="18" charset="2"/>
                  </a:rPr>
                  <a:t>Change </a:t>
                </a:r>
                <a:r>
                  <a:rPr lang="en-US" altLang="en-US" sz="2500" dirty="0" smtClean="0">
                    <a:sym typeface="Symbol" panose="05050102010706020507" pitchFamily="18" charset="2"/>
                  </a:rPr>
                  <a:t></a:t>
                </a:r>
                <a:endParaRPr lang="en-US" altLang="en-US" sz="2500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800" dirty="0" smtClean="0">
                    <a:sym typeface="Symbol" panose="05050102010706020507" pitchFamily="18" charset="2"/>
                  </a:rPr>
                  <a:t>But why the negative sign?? …</a:t>
                </a:r>
              </a:p>
              <a:p>
                <a:pPr lvl="1">
                  <a:lnSpc>
                    <a:spcPct val="90000"/>
                  </a:lnSpc>
                  <a:spcBef>
                    <a:spcPts val="300"/>
                  </a:spcBef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  <a:spcBef>
                    <a:spcPts val="300"/>
                  </a:spcBef>
                </a:pPr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457200" indent="-457200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en-US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2800" dirty="0" smtClean="0">
                  <a:sym typeface="Wingdings" panose="05000000000000000000" pitchFamily="2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sz="2800" dirty="0" smtClean="0">
                  <a:latin typeface="French Script MT" panose="03020402040607040605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87477"/>
                <a:ext cx="9144000" cy="6270523"/>
              </a:xfrm>
              <a:blipFill>
                <a:blip r:embed="rId2"/>
                <a:stretch>
                  <a:fillRect l="-867" t="-1749" b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4600" y="-34587"/>
            <a:ext cx="2895600" cy="629992"/>
          </a:xfrm>
        </p:spPr>
        <p:txBody>
          <a:bodyPr/>
          <a:lstStyle/>
          <a:p>
            <a:r>
              <a:rPr lang="en-US" altLang="en-US" sz="3200" dirty="0" smtClean="0"/>
              <a:t>Lenz’s Law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>
              <a:xfrm>
                <a:off x="6439" y="587477"/>
                <a:ext cx="9144000" cy="6270523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500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		       Again,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ℰ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sSub>
                          <m:sSubPr>
                            <m:ctrlPr>
                              <a:rPr lang="el-GR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Δ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sym typeface="Symbol" panose="05050102010706020507" pitchFamily="18" charset="2"/>
                  </a:rPr>
                  <a:t>   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700" dirty="0" smtClean="0">
                    <a:sym typeface="Symbol" panose="05050102010706020507" pitchFamily="18" charset="2"/>
                  </a:rPr>
                  <a:t>Lenz’s Law gives it the “</a:t>
                </a:r>
                <a:r>
                  <a:rPr lang="en-US" altLang="en-US" sz="2700" b="1" dirty="0" smtClean="0">
                    <a:sym typeface="Symbol" panose="05050102010706020507" pitchFamily="18" charset="2"/>
                  </a:rPr>
                  <a:t>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”: I produced by an induced </a:t>
                </a:r>
                <a:r>
                  <a:rPr lang="en-US" altLang="en-US" sz="2700" b="1" dirty="0" smtClean="0">
                    <a:latin typeface="French Script MT" panose="03020402040607040605" pitchFamily="66" charset="0"/>
                    <a:sym typeface="Symbol" panose="05050102010706020507" pitchFamily="18" charset="2"/>
                  </a:rPr>
                  <a:t>E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 moves in a direction so that its B opposes the original </a:t>
                </a:r>
                <a:r>
                  <a:rPr lang="en-US" altLang="en-US" sz="2700" baseline="-25000" dirty="0" smtClean="0">
                    <a:sym typeface="Symbol" panose="05050102010706020507" pitchFamily="18" charset="2"/>
                  </a:rPr>
                  <a:t>B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.</a:t>
                </a:r>
                <a:endParaRPr lang="en-US" altLang="en-US" sz="2700" baseline="-25000" dirty="0">
                  <a:sym typeface="Symbol" panose="05050102010706020507" pitchFamily="18" charset="2"/>
                </a:endParaRPr>
              </a:p>
              <a:p>
                <a:pPr marL="400050" lvl="1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endParaRPr lang="en-US" altLang="en-US" sz="900" dirty="0" smtClean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700" dirty="0" smtClean="0">
                    <a:sym typeface="Symbol" panose="05050102010706020507" pitchFamily="18" charset="2"/>
                  </a:rPr>
                  <a:t>This is a result of Law of Conservation of Energy…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700" dirty="0" smtClean="0">
                    <a:sym typeface="Symbol" panose="05050102010706020507" pitchFamily="18" charset="2"/>
                  </a:rPr>
                  <a:t>Nature never creates something out of nothing! </a:t>
                </a:r>
                <a:endParaRPr lang="en-US" altLang="en-US" sz="2700" dirty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800" dirty="0" smtClean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700" dirty="0" smtClean="0">
                    <a:sym typeface="Symbol" panose="05050102010706020507" pitchFamily="18" charset="2"/>
                  </a:rPr>
                  <a:t>Note: we’re dealing with 2 different magnetic fields…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700" dirty="0" smtClean="0">
                    <a:sym typeface="Symbol" panose="05050102010706020507" pitchFamily="18" charset="2"/>
                  </a:rPr>
                  <a:t>The original B that’s changing, that induces I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700" dirty="0" smtClean="0">
                    <a:sym typeface="Symbol" panose="05050102010706020507" pitchFamily="18" charset="2"/>
                  </a:rPr>
                  <a:t>The B that’s created by the I that’s induced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endParaRPr lang="en-US" altLang="en-US" sz="1200" dirty="0" smtClean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endParaRPr lang="en-US" altLang="en-US" sz="1200" dirty="0"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en-US" altLang="en-US" sz="2700" dirty="0" smtClean="0">
                    <a:sym typeface="Symbol" panose="05050102010706020507" pitchFamily="18" charset="2"/>
                  </a:rPr>
                  <a:t>When solving Faraday’s law problems, if induced </a:t>
                </a:r>
                <a:r>
                  <a:rPr lang="en-US" altLang="en-US" sz="2700" b="1" dirty="0" smtClean="0">
                    <a:latin typeface="French Script MT" panose="03020402040607040605" pitchFamily="66" charset="0"/>
                    <a:sym typeface="Symbol" panose="05050102010706020507" pitchFamily="18" charset="2"/>
                  </a:rPr>
                  <a:t>E </a:t>
                </a: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ends up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+? Indicates the original </a:t>
                </a:r>
                <a:r>
                  <a:rPr lang="el-GR" altLang="en-US" sz="2700" dirty="0">
                    <a:sym typeface="Symbol" panose="05050102010706020507" pitchFamily="18" charset="2"/>
                  </a:rPr>
                  <a:t>Δ</a:t>
                </a:r>
                <a:r>
                  <a:rPr lang="en-US" altLang="en-US" sz="27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2700" baseline="-25000" dirty="0">
                    <a:sym typeface="Symbol" panose="05050102010706020507" pitchFamily="18" charset="2"/>
                  </a:rPr>
                  <a:t>B </a:t>
                </a: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was a loss, so the induced </a:t>
                </a:r>
                <a:r>
                  <a:rPr lang="en-US" altLang="en-US" sz="2700" b="1" dirty="0">
                    <a:latin typeface="French Script MT" panose="03020402040607040605" pitchFamily="66" charset="0"/>
                    <a:sym typeface="Symbol" panose="05050102010706020507" pitchFamily="18" charset="2"/>
                  </a:rPr>
                  <a:t>E</a:t>
                </a: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produces I whose B will create a gain in its 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</a:t>
                </a:r>
                <a:r>
                  <a:rPr lang="en-US" altLang="en-US" sz="2700" baseline="-25000" dirty="0" smtClean="0">
                    <a:sym typeface="Symbol" panose="05050102010706020507" pitchFamily="18" charset="2"/>
                  </a:rPr>
                  <a:t>B</a:t>
                </a: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(+</a:t>
                </a:r>
                <a:r>
                  <a:rPr lang="el-GR" altLang="en-US" sz="2700" dirty="0" smtClean="0">
                    <a:sym typeface="Symbol" panose="05050102010706020507" pitchFamily="18" charset="2"/>
                  </a:rPr>
                  <a:t>Δ</a:t>
                </a:r>
                <a:r>
                  <a:rPr lang="en-US" altLang="en-US" sz="27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2700" baseline="-25000" dirty="0" smtClean="0">
                    <a:sym typeface="Symbol" panose="05050102010706020507" pitchFamily="18" charset="2"/>
                  </a:rPr>
                  <a:t>B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).</a:t>
                </a:r>
                <a:endParaRPr lang="en-US" altLang="en-US" sz="27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-? Indicates the original </a:t>
                </a:r>
                <a:r>
                  <a:rPr lang="el-GR" altLang="en-US" sz="2700" dirty="0">
                    <a:sym typeface="Symbol" panose="05050102010706020507" pitchFamily="18" charset="2"/>
                  </a:rPr>
                  <a:t>Δ</a:t>
                </a:r>
                <a:r>
                  <a:rPr lang="en-US" altLang="en-US" sz="27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2700" baseline="-25000" dirty="0" smtClean="0">
                    <a:sym typeface="Symbol" panose="05050102010706020507" pitchFamily="18" charset="2"/>
                  </a:rPr>
                  <a:t>B</a:t>
                </a:r>
                <a:r>
                  <a:rPr lang="en-US" altLang="en-US" sz="2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was </a:t>
                </a: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a gain, </a:t>
                </a:r>
                <a:r>
                  <a:rPr lang="en-US" altLang="en-US" sz="2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so the induced </a:t>
                </a:r>
                <a:r>
                  <a:rPr lang="en-US" altLang="en-US" sz="2700" b="1" dirty="0">
                    <a:latin typeface="French Script MT" panose="03020402040607040605" pitchFamily="66" charset="0"/>
                    <a:sym typeface="Symbol" panose="05050102010706020507" pitchFamily="18" charset="2"/>
                  </a:rPr>
                  <a:t>E</a:t>
                </a: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produces </a:t>
                </a: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I whose </a:t>
                </a:r>
                <a:r>
                  <a:rPr lang="en-US" altLang="en-US" sz="2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B will create </a:t>
                </a: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a loss </a:t>
                </a:r>
                <a:r>
                  <a:rPr lang="en-US" altLang="en-US" sz="2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in its 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</a:t>
                </a:r>
                <a:r>
                  <a:rPr lang="en-US" altLang="en-US" sz="2700" baseline="-25000" dirty="0" smtClean="0">
                    <a:sym typeface="Symbol" panose="05050102010706020507" pitchFamily="18" charset="2"/>
                  </a:rPr>
                  <a:t>B</a:t>
                </a:r>
                <a:r>
                  <a:rPr lang="en-US" altLang="en-US" sz="2700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(-</a:t>
                </a:r>
                <a:r>
                  <a:rPr lang="el-GR" altLang="en-US" sz="2700" dirty="0" smtClean="0">
                    <a:sym typeface="Symbol" panose="05050102010706020507" pitchFamily="18" charset="2"/>
                  </a:rPr>
                  <a:t>Δ</a:t>
                </a:r>
                <a:r>
                  <a:rPr lang="en-US" altLang="en-US" sz="27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2700" baseline="-25000" dirty="0" smtClean="0">
                    <a:sym typeface="Symbol" panose="05050102010706020507" pitchFamily="18" charset="2"/>
                  </a:rPr>
                  <a:t>B</a:t>
                </a:r>
                <a:r>
                  <a:rPr lang="en-US" altLang="en-US" sz="2700" dirty="0" smtClean="0">
                    <a:sym typeface="Symbol" panose="05050102010706020507" pitchFamily="18" charset="2"/>
                  </a:rPr>
                  <a:t>).</a:t>
                </a:r>
                <a:endParaRPr lang="en-US" altLang="en-US" sz="2700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439" y="587477"/>
                <a:ext cx="9144000" cy="6270523"/>
              </a:xfrm>
              <a:blipFill>
                <a:blip r:embed="rId2"/>
                <a:stretch>
                  <a:fillRect l="-1333" r="-1467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400" y="-119063"/>
            <a:ext cx="9131300" cy="1050483"/>
          </a:xfrm>
        </p:spPr>
        <p:txBody>
          <a:bodyPr/>
          <a:lstStyle/>
          <a:p>
            <a:r>
              <a:rPr lang="en-US" altLang="en-US" sz="3200" dirty="0" smtClean="0"/>
              <a:t>How to Explain Your Choice for the Direction of Induced I in Faraday/Lenz’s Law Problems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25400" y="880360"/>
            <a:ext cx="9144000" cy="58970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effectLst/>
              </a:rPr>
              <a:t>1</a:t>
            </a:r>
            <a:r>
              <a:rPr lang="en-US" sz="2400" baseline="30000" dirty="0" smtClean="0">
                <a:effectLst/>
              </a:rPr>
              <a:t>st</a:t>
            </a:r>
            <a:r>
              <a:rPr lang="en-US" sz="2400" dirty="0" smtClean="0">
                <a:effectLst/>
              </a:rPr>
              <a:t>: The change in magnetic flux causes </a:t>
            </a:r>
            <a:r>
              <a:rPr lang="en-US" sz="2400" dirty="0">
                <a:effectLst/>
              </a:rPr>
              <a:t>the </a:t>
            </a:r>
            <a:r>
              <a:rPr lang="en-US" sz="2400" dirty="0" smtClean="0">
                <a:effectLst/>
              </a:rPr>
              <a:t>original B (location)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______________  to </a:t>
            </a:r>
            <a:r>
              <a:rPr lang="en-US" sz="2400" u="sng" dirty="0" smtClean="0">
                <a:effectLst/>
              </a:rPr>
              <a:t>in/de</a:t>
            </a:r>
            <a:r>
              <a:rPr lang="en-US" sz="2400" dirty="0" smtClean="0">
                <a:effectLst/>
              </a:rPr>
              <a:t>crease (</a:t>
            </a:r>
            <a:r>
              <a:rPr lang="en-US" sz="2400" dirty="0">
                <a:effectLst/>
              </a:rPr>
              <a:t>direction) </a:t>
            </a:r>
            <a:r>
              <a:rPr lang="en-US" sz="2400" dirty="0" smtClean="0">
                <a:effectLst/>
              </a:rPr>
              <a:t>_____________,</a:t>
            </a:r>
            <a:endParaRPr lang="en-US" sz="240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effectLst/>
              </a:rPr>
              <a:t>2</a:t>
            </a:r>
            <a:r>
              <a:rPr lang="en-US" sz="2400" baseline="30000" dirty="0" smtClean="0">
                <a:effectLst/>
              </a:rPr>
              <a:t>nd</a:t>
            </a:r>
            <a:r>
              <a:rPr lang="en-US" sz="2400" dirty="0" smtClean="0">
                <a:effectLst/>
              </a:rPr>
              <a:t>: so </a:t>
            </a:r>
            <a:r>
              <a:rPr lang="en-US" sz="2400" dirty="0">
                <a:effectLst/>
              </a:rPr>
              <a:t>the </a:t>
            </a:r>
            <a:r>
              <a:rPr lang="en-US" sz="2400" dirty="0" smtClean="0">
                <a:effectLst/>
              </a:rPr>
              <a:t>induced B </a:t>
            </a:r>
            <a:r>
              <a:rPr lang="en-US" sz="2400" dirty="0">
                <a:effectLst/>
              </a:rPr>
              <a:t>of the </a:t>
            </a:r>
            <a:r>
              <a:rPr lang="en-US" sz="2400" dirty="0" smtClean="0">
                <a:effectLst/>
              </a:rPr>
              <a:t>_________ is created __________ (direction so negates the </a:t>
            </a:r>
            <a:r>
              <a:rPr lang="en-US" sz="2400" dirty="0">
                <a:effectLst/>
              </a:rPr>
              <a:t>1</a:t>
            </a:r>
            <a:r>
              <a:rPr lang="en-US" sz="2400" baseline="30000" dirty="0">
                <a:effectLst/>
              </a:rPr>
              <a:t>st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change) to compensate,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effectLst/>
              </a:rPr>
              <a:t>3</a:t>
            </a:r>
            <a:r>
              <a:rPr lang="en-US" sz="2400" baseline="30000" dirty="0" smtClean="0">
                <a:effectLst/>
              </a:rPr>
              <a:t>rd</a:t>
            </a:r>
            <a:r>
              <a:rPr lang="en-US" sz="2400" dirty="0" smtClean="0">
                <a:effectLst/>
              </a:rPr>
              <a:t>: which </a:t>
            </a:r>
            <a:r>
              <a:rPr lang="en-US" sz="2400" dirty="0">
                <a:effectLst/>
              </a:rPr>
              <a:t>means </a:t>
            </a:r>
            <a:r>
              <a:rPr lang="en-US" sz="2400" dirty="0" smtClean="0">
                <a:effectLst/>
              </a:rPr>
              <a:t>the induced current </a:t>
            </a:r>
            <a:r>
              <a:rPr lang="en-US" sz="2400" dirty="0">
                <a:effectLst/>
              </a:rPr>
              <a:t>should </a:t>
            </a:r>
            <a:r>
              <a:rPr lang="en-US" sz="2400" dirty="0" smtClean="0">
                <a:effectLst/>
              </a:rPr>
              <a:t>flow (direction) __________________.</a:t>
            </a:r>
            <a:r>
              <a:rPr lang="en-US" alt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endParaRPr lang="en-US" altLang="en-US" sz="24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alt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Let’s try some… </a:t>
            </a:r>
            <a:r>
              <a:rPr lang="en-US" altLang="en-US" sz="2400" dirty="0" err="1">
                <a:ea typeface="Cambria Math" panose="02040503050406030204" pitchFamily="18" charset="0"/>
                <a:sym typeface="Symbol" panose="05050102010706020507" pitchFamily="18" charset="2"/>
              </a:rPr>
              <a:t>Pg</a:t>
            </a:r>
            <a:r>
              <a:rPr lang="en-US" alt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smtClean="0">
                <a:ea typeface="Cambria Math" panose="02040503050406030204" pitchFamily="18" charset="0"/>
                <a:sym typeface="Symbol" panose="05050102010706020507" pitchFamily="18" charset="2"/>
              </a:rPr>
              <a:t>594, </a:t>
            </a:r>
            <a:r>
              <a:rPr lang="en-US" alt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Fig </a:t>
            </a:r>
            <a:r>
              <a:rPr lang="en-US" altLang="en-US" sz="2400" dirty="0" smtClean="0">
                <a:ea typeface="Cambria Math" panose="02040503050406030204" pitchFamily="18" charset="0"/>
                <a:sym typeface="Symbol" panose="05050102010706020507" pitchFamily="18" charset="2"/>
              </a:rPr>
              <a:t>21-8. </a:t>
            </a:r>
            <a:r>
              <a:rPr lang="en-US" altLang="en-US" sz="2400" dirty="0">
                <a:ea typeface="Cambria Math" panose="02040503050406030204" pitchFamily="18" charset="0"/>
                <a:sym typeface="Symbol" panose="05050102010706020507" pitchFamily="18" charset="2"/>
              </a:rPr>
              <a:t>	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 smtClean="0">
                <a:effectLst/>
              </a:rPr>
              <a:t>(a) The </a:t>
            </a:r>
            <a:r>
              <a:rPr lang="en-US" sz="2400" dirty="0" smtClean="0">
                <a:effectLst/>
                <a:sym typeface="Symbol" panose="05050102010706020507" pitchFamily="18" charset="2"/>
              </a:rPr>
              <a:t></a:t>
            </a:r>
            <a:r>
              <a:rPr lang="en-US" sz="2400" baseline="-25000" dirty="0" smtClean="0">
                <a:effectLst/>
              </a:rPr>
              <a:t>B</a:t>
            </a:r>
            <a:r>
              <a:rPr lang="en-US" sz="2400" dirty="0" smtClean="0">
                <a:effectLst/>
              </a:rPr>
              <a:t> causes B inside the loop to decrease out of the page,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4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so the B of the loop is created out of the page to compensate,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4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which means the I should flow CCW.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400" dirty="0" smtClean="0">
                <a:ea typeface="Cambria Math" panose="02040503050406030204" pitchFamily="18" charset="0"/>
                <a:sym typeface="Symbol" panose="05050102010706020507" pitchFamily="18" charset="2"/>
              </a:rPr>
              <a:t>(c) </a:t>
            </a:r>
            <a:r>
              <a:rPr lang="en-US" sz="2400" dirty="0">
                <a:effectLst/>
              </a:rPr>
              <a:t>The </a:t>
            </a:r>
            <a:r>
              <a:rPr lang="en-US" sz="2400" dirty="0">
                <a:effectLst/>
                <a:sym typeface="Symbol" panose="05050102010706020507" pitchFamily="18" charset="2"/>
              </a:rPr>
              <a:t></a:t>
            </a:r>
            <a:r>
              <a:rPr lang="en-US" sz="2400" baseline="-25000" dirty="0">
                <a:effectLst/>
              </a:rPr>
              <a:t>B</a:t>
            </a:r>
            <a:r>
              <a:rPr lang="en-US" sz="2400" dirty="0">
                <a:effectLst/>
              </a:rPr>
              <a:t> causes B inside the loop to </a:t>
            </a:r>
            <a:r>
              <a:rPr lang="en-US" sz="2400" dirty="0" smtClean="0">
                <a:effectLst/>
              </a:rPr>
              <a:t>increase into </a:t>
            </a:r>
            <a:r>
              <a:rPr lang="en-US" sz="2400" dirty="0">
                <a:effectLst/>
              </a:rPr>
              <a:t>the page,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4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so the B of the loop </a:t>
            </a:r>
            <a:r>
              <a:rPr lang="en-US" altLang="en-US" sz="24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is created out of the page to compensate,</a:t>
            </a:r>
            <a:endParaRPr lang="en-US" altLang="en-US" sz="2400" dirty="0">
              <a:effectLst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4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which means the I should flow CCW. </a:t>
            </a:r>
            <a:endParaRPr lang="en-US" altLang="en-US" sz="24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ea typeface="Cambria Math" panose="02040503050406030204" pitchFamily="18" charset="0"/>
                <a:sym typeface="Symbol" panose="05050102010706020507" pitchFamily="18" charset="2"/>
              </a:rPr>
              <a:t>	</a:t>
            </a:r>
            <a:endParaRPr lang="en-US" altLang="en-US" sz="2800" dirty="0" smtClean="0">
              <a:sym typeface="Symbol" panose="05050102010706020507" pitchFamily="18" charset="2"/>
            </a:endParaRPr>
          </a:p>
          <a:p>
            <a:pPr marL="400050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sym typeface="Symbol" panose="05050102010706020507" pitchFamily="18" charset="2"/>
            </a:endParaRPr>
          </a:p>
          <a:p>
            <a:pPr marL="400050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sym typeface="Symbol" panose="05050102010706020507" pitchFamily="18" charset="2"/>
            </a:endParaRPr>
          </a:p>
          <a:p>
            <a:pPr marL="400050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en-US" altLang="en-US" sz="2300" dirty="0" smtClean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en-US" altLang="en-US" sz="2300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French Script MT" panose="03020402040607040605" pitchFamily="66" charset="0"/>
              <a:sym typeface="Wingdings" panose="05000000000000000000" pitchFamily="2" charset="2"/>
            </a:endParaRPr>
          </a:p>
        </p:txBody>
      </p:sp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-144463"/>
            <a:ext cx="4495800" cy="677863"/>
          </a:xfrm>
        </p:spPr>
        <p:txBody>
          <a:bodyPr/>
          <a:lstStyle/>
          <a:p>
            <a:r>
              <a:rPr lang="en-US" altLang="en-US" sz="3200" dirty="0" smtClean="0"/>
              <a:t>Let’s try some more…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12700" y="533400"/>
            <a:ext cx="7023100" cy="62865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ea typeface="Cambria Math" panose="02040503050406030204" pitchFamily="18" charset="0"/>
                <a:sym typeface="Symbol" panose="05050102010706020507" pitchFamily="18" charset="2"/>
              </a:rPr>
              <a:t>Change B:</a:t>
            </a:r>
            <a:r>
              <a:rPr lang="en-US" altLang="en-US" sz="2500" dirty="0">
                <a:ea typeface="Cambria Math" panose="02040503050406030204" pitchFamily="18" charset="0"/>
                <a:sym typeface="Symbol" panose="05050102010706020507" pitchFamily="18" charset="2"/>
              </a:rPr>
              <a:t>	</a:t>
            </a: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2400" dirty="0" smtClean="0">
              <a:effectLst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600" dirty="0" smtClean="0">
                <a:effectLst/>
              </a:rPr>
              <a:t>The </a:t>
            </a:r>
            <a:r>
              <a:rPr lang="en-US" sz="2600" dirty="0">
                <a:effectLst/>
                <a:sym typeface="Symbol" panose="05050102010706020507" pitchFamily="18" charset="2"/>
              </a:rPr>
              <a:t></a:t>
            </a:r>
            <a:r>
              <a:rPr lang="en-US" sz="2600" baseline="-25000" dirty="0">
                <a:effectLst/>
              </a:rPr>
              <a:t>B</a:t>
            </a:r>
            <a:r>
              <a:rPr lang="en-US" sz="2600" dirty="0">
                <a:effectLst/>
              </a:rPr>
              <a:t> causes B inside the </a:t>
            </a:r>
            <a:r>
              <a:rPr lang="en-US" sz="2600" dirty="0" smtClean="0">
                <a:effectLst/>
              </a:rPr>
              <a:t>wire loop to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600" dirty="0" smtClean="0">
                <a:effectLst/>
              </a:rPr>
              <a:t>  increase directly up,</a:t>
            </a:r>
            <a:endParaRPr lang="en-US" sz="2600" dirty="0">
              <a:effectLst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so </a:t>
            </a:r>
            <a:r>
              <a:rPr lang="en-US" altLang="en-US" sz="26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the B of the loop </a:t>
            </a: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is created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6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	</a:t>
            </a: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down to compensate,</a:t>
            </a:r>
            <a:endParaRPr lang="en-US" altLang="en-US" sz="2600" dirty="0">
              <a:effectLst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6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which means the I should flow </a:t>
            </a: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to the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6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	</a:t>
            </a: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left across the front piece of wire. CW</a:t>
            </a:r>
            <a:endParaRPr lang="en-US" altLang="en-US" sz="2600" dirty="0">
              <a:effectLst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2400" dirty="0" smtClean="0">
              <a:effectLst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600" dirty="0" smtClean="0">
                <a:effectLst/>
              </a:rPr>
              <a:t>The </a:t>
            </a:r>
            <a:r>
              <a:rPr lang="en-US" sz="2600" dirty="0">
                <a:effectLst/>
                <a:sym typeface="Symbol" panose="05050102010706020507" pitchFamily="18" charset="2"/>
              </a:rPr>
              <a:t></a:t>
            </a:r>
            <a:r>
              <a:rPr lang="en-US" sz="2600" baseline="-25000" dirty="0">
                <a:effectLst/>
              </a:rPr>
              <a:t>B</a:t>
            </a:r>
            <a:r>
              <a:rPr lang="en-US" sz="2600" dirty="0">
                <a:effectLst/>
              </a:rPr>
              <a:t> causes B inside the wire loop to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600" dirty="0">
                <a:effectLst/>
              </a:rPr>
              <a:t>  </a:t>
            </a:r>
            <a:r>
              <a:rPr lang="en-US" sz="2600" dirty="0" smtClean="0">
                <a:effectLst/>
              </a:rPr>
              <a:t>decrease in the up direction,</a:t>
            </a:r>
            <a:endParaRPr lang="en-US" sz="2600" dirty="0">
              <a:effectLst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6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so the B of the loop </a:t>
            </a: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is created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6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	</a:t>
            </a: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up to compensate,</a:t>
            </a:r>
            <a:endParaRPr lang="en-US" altLang="en-US" sz="2600" dirty="0">
              <a:effectLst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6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which means the I should flow to </a:t>
            </a: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the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  right across </a:t>
            </a:r>
            <a:r>
              <a:rPr lang="en-US" altLang="en-US" sz="26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the front piece of </a:t>
            </a:r>
            <a:r>
              <a:rPr lang="en-US" altLang="en-US" sz="26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wire. </a:t>
            </a:r>
            <a:r>
              <a:rPr lang="en-US" altLang="en-US" sz="24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CCW</a:t>
            </a:r>
            <a:endParaRPr lang="en-US" altLang="en-US" sz="2400" dirty="0" smtClean="0">
              <a:latin typeface="French Script MT" panose="03020402040607040605" pitchFamily="66" charset="0"/>
              <a:sym typeface="Wingdings" panose="05000000000000000000" pitchFamily="2" charset="2"/>
            </a:endParaRPr>
          </a:p>
        </p:txBody>
      </p:sp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21_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4" r="67468" b="10788"/>
          <a:stretch/>
        </p:blipFill>
        <p:spPr bwMode="auto">
          <a:xfrm>
            <a:off x="6896248" y="598188"/>
            <a:ext cx="2106455" cy="30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21_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9" r="30979"/>
          <a:stretch/>
        </p:blipFill>
        <p:spPr bwMode="auto">
          <a:xfrm>
            <a:off x="6753978" y="3717954"/>
            <a:ext cx="2259457" cy="31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152160" y="1767960"/>
              <a:ext cx="5510160" cy="4813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2800" y="1758600"/>
                <a:ext cx="5528880" cy="48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1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-76200"/>
            <a:ext cx="4956175" cy="685800"/>
          </a:xfrm>
        </p:spPr>
        <p:txBody>
          <a:bodyPr/>
          <a:lstStyle/>
          <a:p>
            <a:r>
              <a:rPr lang="en-US" altLang="en-US" sz="3200" dirty="0" smtClean="0"/>
              <a:t>And another…</a:t>
            </a:r>
            <a:endParaRPr lang="en-US" altLang="en-US" sz="3200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en-US" sz="2500" dirty="0" smtClean="0">
                <a:ea typeface="Cambria Math" panose="02040503050406030204" pitchFamily="18" charset="0"/>
                <a:sym typeface="Symbol" panose="05050102010706020507" pitchFamily="18" charset="2"/>
              </a:rPr>
              <a:t>Change A: </a:t>
            </a: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2800" dirty="0" smtClean="0">
              <a:effectLst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 smtClean="0">
                <a:effectLst/>
              </a:rPr>
              <a:t>The </a:t>
            </a:r>
            <a:r>
              <a:rPr lang="en-US" sz="2800" dirty="0">
                <a:effectLst/>
                <a:sym typeface="Symbol" panose="05050102010706020507" pitchFamily="18" charset="2"/>
              </a:rPr>
              <a:t></a:t>
            </a:r>
            <a:r>
              <a:rPr lang="en-US" sz="2800" baseline="-25000" dirty="0">
                <a:effectLst/>
              </a:rPr>
              <a:t>B</a:t>
            </a:r>
            <a:r>
              <a:rPr lang="en-US" sz="2800" dirty="0">
                <a:effectLst/>
              </a:rPr>
              <a:t> causes B inside the wire loop </a:t>
            </a:r>
            <a:r>
              <a:rPr lang="en-US" sz="2800" dirty="0" smtClean="0">
                <a:effectLst/>
              </a:rPr>
              <a:t>to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effectLst/>
              </a:rPr>
              <a:t> decrease into the page, </a:t>
            </a:r>
            <a:endParaRPr lang="en-US" sz="2800" dirty="0">
              <a:effectLst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8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so the B of the loop should </a:t>
            </a:r>
            <a:endParaRPr lang="en-US" altLang="en-US" sz="2800" dirty="0" smtClean="0">
              <a:effectLst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8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be created into the page to compensate,</a:t>
            </a:r>
            <a:endParaRPr lang="en-US" altLang="en-US" sz="2800" dirty="0">
              <a:effectLst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8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   </a:t>
            </a:r>
            <a:r>
              <a:rPr lang="en-US" altLang="en-US" sz="28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  which </a:t>
            </a:r>
            <a:r>
              <a:rPr lang="en-US" altLang="en-US" sz="28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means the I should </a:t>
            </a:r>
            <a:r>
              <a:rPr lang="en-US" altLang="en-US" sz="28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flow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altLang="en-US" sz="2800" dirty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	</a:t>
            </a:r>
            <a:r>
              <a:rPr lang="en-US" altLang="en-US" sz="2800" dirty="0" smtClean="0">
                <a:effectLst/>
                <a:ea typeface="Cambria Math" panose="02040503050406030204" pitchFamily="18" charset="0"/>
                <a:sym typeface="Symbol" panose="05050102010706020507" pitchFamily="18" charset="2"/>
              </a:rPr>
              <a:t>					 CW. </a:t>
            </a:r>
            <a:endParaRPr lang="en-US" altLang="en-US" sz="2800" dirty="0">
              <a:effectLst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500" dirty="0" smtClean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en-US" altLang="en-US" sz="2300" dirty="0" smtClean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en-US" altLang="en-US" sz="2300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endParaRPr lang="en-US" alt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French Script MT" panose="03020402040607040605" pitchFamily="66" charset="0"/>
              <a:sym typeface="Wingdings" panose="05000000000000000000" pitchFamily="2" charset="2"/>
            </a:endParaRPr>
          </a:p>
        </p:txBody>
      </p:sp>
      <p:sp>
        <p:nvSpPr>
          <p:cNvPr id="2" name="AutoShape 4" descr="https://ka-perseus-images.s3.amazonaws.com/144a93251811f0dd92a084a73d2222e96dd2241b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21_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5"/>
          <a:stretch/>
        </p:blipFill>
        <p:spPr bwMode="auto">
          <a:xfrm>
            <a:off x="0" y="1033462"/>
            <a:ext cx="8796664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55600" y="2366280"/>
              <a:ext cx="5036760" cy="315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240" y="2356920"/>
                <a:ext cx="5055480" cy="31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077880" y="1757520"/>
              <a:ext cx="137520" cy="68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8520" y="1748160"/>
                <a:ext cx="15624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2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as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15441</TotalTime>
  <Words>1091</Words>
  <Application>Microsoft Office PowerPoint</Application>
  <PresentationFormat>On-screen Show (4:3)</PresentationFormat>
  <Paragraphs>337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French Script MT</vt:lpstr>
      <vt:lpstr>Symbol</vt:lpstr>
      <vt:lpstr>Tahoma</vt:lpstr>
      <vt:lpstr>Wingdings</vt:lpstr>
      <vt:lpstr>Compass</vt:lpstr>
      <vt:lpstr>Electromagnetic Induction: the next huge discovery!</vt:lpstr>
      <vt:lpstr>So now the 2nd connection between E &amp; M: </vt:lpstr>
      <vt:lpstr>So to recap…</vt:lpstr>
      <vt:lpstr>New Term: Flux &amp; New Vector: Area</vt:lpstr>
      <vt:lpstr>Faraday’s Law</vt:lpstr>
      <vt:lpstr>Lenz’s Law</vt:lpstr>
      <vt:lpstr>How to Explain Your Choice for the Direction of Induced I in Faraday/Lenz’s Law Problems</vt:lpstr>
      <vt:lpstr>Let’s try some more…</vt:lpstr>
      <vt:lpstr>And another…</vt:lpstr>
      <vt:lpstr>Last one…</vt:lpstr>
      <vt:lpstr>Faraday’s Law Applied to a Moving Conductor</vt:lpstr>
      <vt:lpstr>The Ultimate Connection between E &amp; M!!</vt:lpstr>
      <vt:lpstr>Maxwell’s Contribution to Physics</vt:lpstr>
      <vt:lpstr>Transformers</vt:lpstr>
      <vt:lpstr>Math of Transformers Transmission of Power</vt:lpstr>
      <vt:lpstr> DC Transformers?  </vt:lpstr>
      <vt:lpstr>Transformers &amp; Transmission of Power</vt:lpstr>
      <vt:lpstr>Aside: Where does the KE (motion) come from to run the generator? </vt:lpstr>
      <vt:lpstr>PowerPoint Presentation</vt:lpstr>
      <vt:lpstr>PowerPoint Presentation</vt:lpstr>
    </vt:vector>
  </TitlesOfParts>
  <Company>bwsd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Magnets and Magnetism</dc:title>
  <dc:creator>BWSD</dc:creator>
  <cp:lastModifiedBy>Giles, Elizabeth</cp:lastModifiedBy>
  <cp:revision>296</cp:revision>
  <cp:lastPrinted>2017-03-13T19:11:39Z</cp:lastPrinted>
  <dcterms:created xsi:type="dcterms:W3CDTF">2008-05-02T18:46:38Z</dcterms:created>
  <dcterms:modified xsi:type="dcterms:W3CDTF">2019-04-04T17:42:48Z</dcterms:modified>
</cp:coreProperties>
</file>